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95" r:id="rId6"/>
    <p:sldId id="277" r:id="rId7"/>
    <p:sldId id="288" r:id="rId8"/>
    <p:sldId id="281" r:id="rId9"/>
    <p:sldId id="266" r:id="rId10"/>
    <p:sldId id="283" r:id="rId11"/>
    <p:sldId id="285" r:id="rId12"/>
    <p:sldId id="287" r:id="rId13"/>
    <p:sldId id="286" r:id="rId14"/>
    <p:sldId id="289" r:id="rId15"/>
    <p:sldId id="290" r:id="rId16"/>
    <p:sldId id="291" r:id="rId17"/>
    <p:sldId id="27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ra kevin" initials="hk" lastIdx="1" clrIdx="0">
    <p:extLst>
      <p:ext uri="{19B8F6BF-5375-455C-9EA6-DF929625EA0E}">
        <p15:presenceInfo xmlns:p15="http://schemas.microsoft.com/office/powerpoint/2012/main" userId="4fd29dd5f427ef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4T11:00:35.474" idx="1">
    <p:pos x="7015" y="314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55A62-F4DD-417E-B927-35ACD5C3B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2023E-126B-454F-B823-5C90FA7E1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A00A-C5F1-4F65-8DAB-8C107723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BCDC-BC29-4F30-A44A-BEDBADC6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E8C24-99C5-4DD8-9663-BAAA5089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56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E8BB-E92D-4D5B-8E17-8604E35B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65321-A381-4BF0-B507-7216500E6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F5A71-F297-44A4-B0F5-5B36C8D8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6443-8F28-45EE-9565-EC990EB6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6139-F584-4579-BF9F-A0B70987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35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04E8A-62BA-482E-9215-FD445AD50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04210-4739-469B-9ED5-5367DD83F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3194-C98C-49EB-A77F-880613A0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0506-02E4-40CB-AEF7-B4C34BBE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8048F-8D83-4224-9A9F-CC69A9B6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9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9D1E-13D7-4045-84C7-60671039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9B32-C059-4C26-8C22-BC0D6493D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07DE1-7936-4624-8AE1-4B8B4E66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2388-2AF6-4F98-B183-3FBBA657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5CF12-3423-4C70-A8BB-B8BD084D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41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C3DB-5F44-483F-80C6-487FA64F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227B-D6A8-4685-811D-7696E423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E86F-DC1E-48DA-84C5-3168E6B3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390E2-B409-4138-8A51-EDD4D9FB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C16BA-B7BD-4A8C-89A8-86A893A7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AEDB-CC63-487B-B690-3CEC14B9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41047-C2BF-412F-8FA6-0DDEFF787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8F872-B79C-4486-9242-6B02CA696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8AC22-A94B-4AB5-A57A-3ECF33AC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B6A87-FA87-469F-B955-C3636932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A2510-31E9-4D5A-A583-661FD519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8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7FC2-E020-42A6-8A10-5B04BEDD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E5A0-39DF-40B1-B429-BF4AA171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0409C-3321-490E-A6C2-05AF57318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5B002-93B4-420B-B492-B11ABCC5D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1AD4E1-E572-46E8-B5E5-320AA3399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7E178-0518-472A-A65B-ADCD807B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3456F-2175-4BC1-A907-FC16179D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08E7D-AC31-4EEB-B295-52843FF3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40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F5B-9605-44C3-B362-23C8F11B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37D75-BC74-44C7-B792-D0158391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0CA0F-C937-4145-91A7-0B5A7A7D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53F6F-8251-445A-BF5D-C371ADBE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31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BB2A4-1835-4578-9EE8-5108404F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BD27B-4609-4F6F-A43C-F24C4A54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ADB11-B5D3-4EAB-AE1B-0DB34931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49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62E0-795A-49FD-ADD7-75F3F1EA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DAB1-FC89-4294-876F-ADE35035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4F687-7AAA-45F6-8D05-41976A3A2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91AF6-6494-4F7F-8CBA-EE3AF4FA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689E-E590-4C6C-BA9F-CF0480E4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73B16-E013-482B-8C2E-C3890FE0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9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5188-D615-4129-9D39-749FB772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33AAD2-2BBC-4A70-A985-C6D0B5477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3D2B2-E6C9-4F21-A4A8-7F6E1606A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3D2CE-D49F-49E1-AD2E-0A40A291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3BDC6-F5AC-4EAB-9B65-E1C09231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D1AB2-133A-4764-A370-57CB4E3B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6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493F8-8800-4956-9CF7-2E3E818A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47CA2-7E65-46D5-B9C2-B10394A1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ABD5F-D749-4BC5-BF06-792E315C4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0D51-85B8-4701-B3FD-4C40B2EC3BF1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E549C-2009-4B82-9716-2F74011F3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D983-92A3-4889-94A5-8AED4473C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FDF4-DEEF-442C-AFC2-54310A822F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4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C6A9-2401-4D71-A628-37A870759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07" y="1856571"/>
            <a:ext cx="10763075" cy="2388258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b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Teknis </a:t>
            </a:r>
            <a:r>
              <a:rPr lang="en-US" altLang="zh-CN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SIPBM ATS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49F7C-9303-4C25-B499-C14D9923A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8500"/>
            <a:ext cx="9144000" cy="886072"/>
          </a:xfrm>
          <a:solidFill>
            <a:srgbClr val="00B0F0"/>
          </a:solidFill>
        </p:spPr>
        <p:txBody>
          <a:bodyPr/>
          <a:lstStyle/>
          <a:p>
            <a:r>
              <a:rPr lang="en-US" altLang="zh-CN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UNICEF</a:t>
            </a:r>
          </a:p>
          <a:p>
            <a:r>
              <a:rPr lang="en-US" altLang="zh-CN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SIPBM ATS</a:t>
            </a:r>
            <a:endParaRPr lang="zh-CN" alt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4C8674-1A38-4345-8B8D-0AD85D0A21DA}"/>
              </a:ext>
            </a:extLst>
          </p:cNvPr>
          <p:cNvGrpSpPr/>
          <p:nvPr/>
        </p:nvGrpSpPr>
        <p:grpSpPr>
          <a:xfrm>
            <a:off x="9251896" y="217436"/>
            <a:ext cx="2674453" cy="1122363"/>
            <a:chOff x="9112793" y="2996"/>
            <a:chExt cx="2674453" cy="1122363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1DFEB7AA-5ED1-499D-9058-8693A0B21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5313" y="132178"/>
              <a:ext cx="1261933" cy="86400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10401B06-3960-4E4D-A39E-5B8B2B13A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2793" y="2996"/>
              <a:ext cx="1496484" cy="112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98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3677F-E31A-4C25-15A0-72747052849B}"/>
              </a:ext>
            </a:extLst>
          </p:cNvPr>
          <p:cNvSpPr txBox="1"/>
          <p:nvPr/>
        </p:nvSpPr>
        <p:spPr>
          <a:xfrm>
            <a:off x="838200" y="308008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Hasil </a:t>
            </a:r>
            <a:r>
              <a:rPr lang="en-US" dirty="0" err="1"/>
              <a:t>Pendataan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Status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58666-F7C2-BB96-66F2-8B6C074F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2" y="2073367"/>
            <a:ext cx="3803574" cy="891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838B4-5ED0-5C49-330C-C3515F5F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677" y="2099336"/>
            <a:ext cx="3724325" cy="848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DABD13-462C-B6B5-676A-C23F75250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01" y="3641007"/>
            <a:ext cx="6052137" cy="848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FFA830-435E-7361-5B00-7658D628E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29" y="4764278"/>
            <a:ext cx="5058202" cy="8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4D2498-C8DA-47A9-9F61-102D5350104D}"/>
              </a:ext>
            </a:extLst>
          </p:cNvPr>
          <p:cNvSpPr txBox="1">
            <a:spLocks/>
          </p:cNvSpPr>
          <p:nvPr/>
        </p:nvSpPr>
        <p:spPr>
          <a:xfrm>
            <a:off x="954989" y="900313"/>
            <a:ext cx="3767357" cy="2247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217EF-67D7-2247-9673-9136A5A5B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656" y="900313"/>
            <a:ext cx="3267075" cy="466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751A0-4100-8BB6-98EF-E4AB3E57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33" y="3831308"/>
            <a:ext cx="86487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8EA45-C85C-3807-20DC-F852A39F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913" y="1441207"/>
            <a:ext cx="9446173" cy="49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4D2498-C8DA-47A9-9F61-102D5350104D}"/>
              </a:ext>
            </a:extLst>
          </p:cNvPr>
          <p:cNvSpPr txBox="1">
            <a:spLocks/>
          </p:cNvSpPr>
          <p:nvPr/>
        </p:nvSpPr>
        <p:spPr>
          <a:xfrm>
            <a:off x="954989" y="900313"/>
            <a:ext cx="3767357" cy="2247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6B168-C725-9FA0-C8CD-7EE687B9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481" y="1210076"/>
            <a:ext cx="4210050" cy="268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C151B0-00E2-6FE4-B250-73B289C5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16" y="4014587"/>
            <a:ext cx="5581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E8B45E-214C-3967-895F-D9C2895D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42" y="1380573"/>
            <a:ext cx="9572625" cy="3076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FCA624-2ADA-644B-F707-CEE69B0D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752" y="4623936"/>
            <a:ext cx="96297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D9ADD-3EAF-C210-83BD-33CC08F7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95" y="2016559"/>
            <a:ext cx="3734382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441FA-9F61-2D61-2989-0D69AA98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753" y="2009675"/>
            <a:ext cx="5273119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DC2A4-2376-4F1C-E974-5815E195B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771" y="3342122"/>
            <a:ext cx="3373829" cy="1258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2720C-BD32-77E7-D250-D2B8F88E7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299" y="3274597"/>
            <a:ext cx="5402026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E45FF0-3743-C789-5CC5-EEF6A9C9E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53" y="4607044"/>
            <a:ext cx="5385016" cy="12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6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871C6-F61C-0454-77BB-8326D141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676" y="1361057"/>
            <a:ext cx="6224676" cy="5461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EAB4A-49F8-1B95-FF03-B205A5C8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892" y="1579027"/>
            <a:ext cx="7134332" cy="49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289769-3CE0-4ED1-9180-FF95AE0B2172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Terima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Kasih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8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Hal-Hal Yang Harus </a:t>
            </a:r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7B2-EA73-9F5E-3E29-FFDECED2A11D}"/>
              </a:ext>
            </a:extLst>
          </p:cNvPr>
          <p:cNvSpPr txBox="1"/>
          <p:nvPr/>
        </p:nvSpPr>
        <p:spPr>
          <a:xfrm>
            <a:off x="937676" y="1786940"/>
            <a:ext cx="10316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Alamat Server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ID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https://sipbm-digital.kemendesa.go.id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Alamat Server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just"/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https://sipbm-ats.kemendesa.go.id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 SIPBM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https://sipbm.kemendesa.go.id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 Administrator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kb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_)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Pusat,  untuk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permohonannya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via Surat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 Administrator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kb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_)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administrator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saja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920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Hal-Hal Yang Harus </a:t>
            </a:r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7B2-EA73-9F5E-3E29-FFDECED2A11D}"/>
              </a:ext>
            </a:extLst>
          </p:cNvPr>
          <p:cNvSpPr txBox="1"/>
          <p:nvPr/>
        </p:nvSpPr>
        <p:spPr>
          <a:xfrm>
            <a:off x="838200" y="1892820"/>
            <a:ext cx="103166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(p_)/(v_)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administrator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memasukan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target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dibuatkan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Administrator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pastikan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alamat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server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tepat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untuk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(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HP android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perbaharui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Nama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Lengkap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untuk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memudahkan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identifikasi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474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Hal-Hal Yang Harus </a:t>
            </a:r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7B2-EA73-9F5E-3E29-FFDECED2A11D}"/>
              </a:ext>
            </a:extLst>
          </p:cNvPr>
          <p:cNvSpPr txBox="1"/>
          <p:nvPr/>
        </p:nvSpPr>
        <p:spPr>
          <a:xfrm>
            <a:off x="838200" y="1960196"/>
            <a:ext cx="103166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verifikator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aturan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pembaharuan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Kembali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mencentang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halaman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detail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pengguna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 access violation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aplikasi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bermasalah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menandakan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pembaharuan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hapus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jadi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pembaharuan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akses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untuk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merubah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813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Hal-Hal Yang Harus </a:t>
            </a:r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Diperhatikan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7B2-EA73-9F5E-3E29-FFDECED2A11D}"/>
              </a:ext>
            </a:extLst>
          </p:cNvPr>
          <p:cNvSpPr txBox="1"/>
          <p:nvPr/>
        </p:nvSpPr>
        <p:spPr>
          <a:xfrm>
            <a:off x="838200" y="1960196"/>
            <a:ext cx="10316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pendata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mengganti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HP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sinkronisasi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dahulu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dilokal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D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950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1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3A0377-EC72-473C-9AB9-0EB46ACE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altLang="zh-CN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3677F-E31A-4C25-15A0-72747052849B}"/>
              </a:ext>
            </a:extLst>
          </p:cNvPr>
          <p:cNvSpPr txBox="1"/>
          <p:nvPr/>
        </p:nvSpPr>
        <p:spPr>
          <a:xfrm>
            <a:off x="838200" y="3080084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Hasil </a:t>
            </a:r>
            <a:r>
              <a:rPr lang="en-US" dirty="0" err="1"/>
              <a:t>Pendataan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Status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19CB2-9644-9E45-516B-EC5353CF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26" y="2013911"/>
            <a:ext cx="2501406" cy="1066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8EA7D-BA72-4594-608C-822754F73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91" y="1936909"/>
            <a:ext cx="4351859" cy="11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F38AA-5165-E2AF-2796-124714023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26" y="4136630"/>
            <a:ext cx="3838575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C11B09-748F-B44C-5A9E-2CAEFF323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518" y="3988117"/>
            <a:ext cx="3829050" cy="1076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09D4D-7C3A-3821-B841-5AF6435FB115}"/>
              </a:ext>
            </a:extLst>
          </p:cNvPr>
          <p:cNvSpPr txBox="1"/>
          <p:nvPr/>
        </p:nvSpPr>
        <p:spPr>
          <a:xfrm flipH="1">
            <a:off x="1133726" y="3803451"/>
            <a:ext cx="295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Aplikasi</a:t>
            </a:r>
            <a:r>
              <a:rPr lang="en-US" dirty="0">
                <a:latin typeface="Arial Black" panose="020B0A04020102020204" pitchFamily="34" charset="0"/>
              </a:rPr>
              <a:t> SIPBM ATS</a:t>
            </a:r>
            <a:endParaRPr lang="en-ID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0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4D2498-C8DA-47A9-9F61-102D5350104D}"/>
              </a:ext>
            </a:extLst>
          </p:cNvPr>
          <p:cNvSpPr txBox="1">
            <a:spLocks/>
          </p:cNvSpPr>
          <p:nvPr/>
        </p:nvSpPr>
        <p:spPr>
          <a:xfrm>
            <a:off x="1244049" y="433891"/>
            <a:ext cx="3767357" cy="650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r>
              <a:rPr lang="en-US" altLang="zh-CN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Hasil Monitoring</a:t>
            </a:r>
            <a:endParaRPr lang="zh-CN" alt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9239D-E564-4F2F-33AF-E7D044A5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53" y="-9625"/>
            <a:ext cx="262400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995AA-A284-A7F3-1CA1-9D84E5E2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803" y="1473417"/>
            <a:ext cx="1994854" cy="9449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AD915-F6B7-0C99-B506-437886F43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646" y="2560872"/>
            <a:ext cx="2052977" cy="829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A41EB2-79BB-5159-22E9-C29681751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147" y="3684445"/>
            <a:ext cx="1402885" cy="8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7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298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Arial Black</vt:lpstr>
      <vt:lpstr>Calibri</vt:lpstr>
      <vt:lpstr>Office Theme</vt:lpstr>
      <vt:lpstr> Pengetahuan Teknis Aplikasi  SIPBM ATS</vt:lpstr>
      <vt:lpstr>Hal-Hal Yang Harus Diperhatikan</vt:lpstr>
      <vt:lpstr>Hal-Hal Yang Harus Diperhatikan</vt:lpstr>
      <vt:lpstr>Hal-Hal Yang Harus Diperhatikan</vt:lpstr>
      <vt:lpstr>Hal-Hal Yang Harus Diperhatikan</vt:lpstr>
      <vt:lpstr>Rangkuman Hasil Monitoring</vt:lpstr>
      <vt:lpstr>Rangkuman Hasil Monitoring</vt:lpstr>
      <vt:lpstr>Rangkuman Hasil Monitoring</vt:lpstr>
      <vt:lpstr>PowerPoint Presentation</vt:lpstr>
      <vt:lpstr>Rangkuman Hasil Monitoring</vt:lpstr>
      <vt:lpstr>PowerPoint Presentation</vt:lpstr>
      <vt:lpstr>Rangkuman Hasil Monitoring</vt:lpstr>
      <vt:lpstr>PowerPoint Presentation</vt:lpstr>
      <vt:lpstr>Rangkuman Hasil Monitoring</vt:lpstr>
      <vt:lpstr>Rangkuman Hasil Monitoring</vt:lpstr>
      <vt:lpstr>Rangkuman Hasil Monitoring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Hasil Follow-up Monitoring ATS dan ABPS 2021</dc:title>
  <dc:creator>Della Ayu Anandita</dc:creator>
  <cp:lastModifiedBy>hendra kevin</cp:lastModifiedBy>
  <cp:revision>10</cp:revision>
  <dcterms:created xsi:type="dcterms:W3CDTF">2022-03-07T07:02:09Z</dcterms:created>
  <dcterms:modified xsi:type="dcterms:W3CDTF">2022-12-14T04:02:58Z</dcterms:modified>
</cp:coreProperties>
</file>