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93" r:id="rId2"/>
    <p:sldId id="286" r:id="rId3"/>
    <p:sldId id="304" r:id="rId4"/>
    <p:sldId id="305" r:id="rId5"/>
    <p:sldId id="306" r:id="rId6"/>
    <p:sldId id="260" r:id="rId7"/>
    <p:sldId id="307" r:id="rId8"/>
    <p:sldId id="257" r:id="rId9"/>
    <p:sldId id="302" r:id="rId10"/>
    <p:sldId id="303" r:id="rId11"/>
    <p:sldId id="295" r:id="rId12"/>
    <p:sldId id="296" r:id="rId13"/>
    <p:sldId id="258" r:id="rId14"/>
    <p:sldId id="261" r:id="rId15"/>
    <p:sldId id="262" r:id="rId16"/>
    <p:sldId id="263" r:id="rId17"/>
    <p:sldId id="276" r:id="rId18"/>
    <p:sldId id="266" r:id="rId19"/>
    <p:sldId id="277" r:id="rId20"/>
    <p:sldId id="279" r:id="rId21"/>
    <p:sldId id="281" r:id="rId22"/>
    <p:sldId id="282" r:id="rId23"/>
    <p:sldId id="284" r:id="rId24"/>
    <p:sldId id="285" r:id="rId25"/>
    <p:sldId id="287" r:id="rId26"/>
    <p:sldId id="28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B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6" autoAdjust="0"/>
    <p:restoredTop sz="95921"/>
  </p:normalViewPr>
  <p:slideViewPr>
    <p:cSldViewPr snapToGrid="0">
      <p:cViewPr varScale="1">
        <p:scale>
          <a:sx n="105" d="100"/>
          <a:sy n="105" d="100"/>
        </p:scale>
        <p:origin x="82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https://unicef.sharepoint.com/teams/IDN-EECAD/Document%20Library%202/10.%20Statistical%20Data%20on%20Education/10.0.1.%20OUTPUT%204.1.%20OOSC%20DATA/OOSC%20Data%20Dashboard,%20Update%202020%20-%20UNICEF%20analysis%20from%20multiple%20sourc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Value</c:v>
                </c:pt>
              </c:strCache>
            </c:strRef>
          </c:tx>
          <c:spPr>
            <a:solidFill>
              <a:srgbClr val="00AEEF"/>
            </a:solidFill>
          </c:spPr>
          <c:dPt>
            <c:idx val="0"/>
            <c:bubble3D val="0"/>
            <c:spPr>
              <a:solidFill>
                <a:srgbClr val="00AEEF"/>
              </a:solidFill>
              <a:ln w="19050">
                <a:solidFill>
                  <a:schemeClr val="lt1"/>
                </a:solidFill>
              </a:ln>
              <a:effectLst/>
            </c:spPr>
            <c:extLst>
              <c:ext xmlns:c16="http://schemas.microsoft.com/office/drawing/2014/chart" uri="{C3380CC4-5D6E-409C-BE32-E72D297353CC}">
                <c16:uniqueId val="{00000004-1C92-42E7-9590-40AE6C42B883}"/>
              </c:ext>
            </c:extLst>
          </c:dPt>
          <c:dPt>
            <c:idx val="1"/>
            <c:bubble3D val="0"/>
            <c:spPr>
              <a:solidFill>
                <a:srgbClr val="008BBC"/>
              </a:solidFill>
              <a:ln w="19050">
                <a:solidFill>
                  <a:schemeClr val="lt1"/>
                </a:solidFill>
              </a:ln>
              <a:effectLst/>
            </c:spPr>
            <c:extLst>
              <c:ext xmlns:c16="http://schemas.microsoft.com/office/drawing/2014/chart" uri="{C3380CC4-5D6E-409C-BE32-E72D297353CC}">
                <c16:uniqueId val="{00000003-1C92-42E7-9590-40AE6C42B883}"/>
              </c:ext>
            </c:extLst>
          </c:dPt>
          <c:dPt>
            <c:idx val="2"/>
            <c:bubble3D val="0"/>
            <c:spPr>
              <a:solidFill>
                <a:srgbClr val="006082"/>
              </a:solidFill>
              <a:ln w="19050">
                <a:solidFill>
                  <a:schemeClr val="lt1"/>
                </a:solidFill>
              </a:ln>
              <a:effectLst/>
            </c:spPr>
            <c:extLst>
              <c:ext xmlns:c16="http://schemas.microsoft.com/office/drawing/2014/chart" uri="{C3380CC4-5D6E-409C-BE32-E72D297353CC}">
                <c16:uniqueId val="{00000002-1C92-42E7-9590-40AE6C42B883}"/>
              </c:ext>
            </c:extLst>
          </c:dPt>
          <c:dLbls>
            <c:dLbl>
              <c:idx val="0"/>
              <c:layout>
                <c:manualLayout>
                  <c:x val="2.3640223021727782E-8"/>
                  <c:y val="2.817775254776847E-2"/>
                </c:manualLayout>
              </c:layout>
              <c:tx>
                <c:rich>
                  <a:bodyPr rot="0" spcFirstLastPara="1" vertOverflow="clip" horzOverflow="clip" vert="horz" wrap="square" lIns="36576" tIns="18288" rIns="36576" bIns="18288"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prstClr val="white"/>
                        </a:solidFill>
                        <a:latin typeface="Segoe UI" panose="020B0502040204020203" pitchFamily="34" charset="0"/>
                        <a:ea typeface="+mn-ea"/>
                        <a:cs typeface="Segoe UI" panose="020B0502040204020203" pitchFamily="34" charset="0"/>
                      </a:defRPr>
                    </a:pPr>
                    <a:r>
                      <a:rPr lang="en-US" sz="1600" b="1" i="0" u="none" strike="noStrike" kern="1200" baseline="0" dirty="0">
                        <a:solidFill>
                          <a:schemeClr val="bg1"/>
                        </a:solidFill>
                        <a:latin typeface="Segoe UI" panose="020B0502040204020203" pitchFamily="34" charset="0"/>
                        <a:cs typeface="Segoe UI" panose="020B0502040204020203" pitchFamily="34" charset="0"/>
                      </a:rPr>
                      <a:t>Usia SD </a:t>
                    </a:r>
                  </a:p>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prstClr val="white"/>
                        </a:solidFill>
                        <a:latin typeface="Segoe UI" panose="020B0502040204020203" pitchFamily="34" charset="0"/>
                        <a:ea typeface="+mn-ea"/>
                        <a:cs typeface="Segoe UI" panose="020B0502040204020203" pitchFamily="34" charset="0"/>
                      </a:defRPr>
                    </a:pPr>
                    <a:r>
                      <a:rPr lang="en-US" sz="1600" b="1" i="0" u="none" strike="noStrike" kern="1200" baseline="0" dirty="0">
                        <a:solidFill>
                          <a:schemeClr val="bg1"/>
                        </a:solidFill>
                        <a:latin typeface="Segoe UI" panose="020B0502040204020203" pitchFamily="34" charset="0"/>
                        <a:cs typeface="Segoe UI" panose="020B0502040204020203" pitchFamily="34" charset="0"/>
                      </a:rPr>
                      <a:t>(7-12 Tahun)</a:t>
                    </a:r>
                    <a:endParaRPr lang="en-US" sz="1600" b="1" baseline="0" dirty="0">
                      <a:solidFill>
                        <a:schemeClr val="bg1"/>
                      </a:solidFill>
                      <a:latin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prstClr val="white"/>
                        </a:solidFill>
                        <a:latin typeface="Segoe UI" panose="020B0502040204020203" pitchFamily="34" charset="0"/>
                        <a:ea typeface="+mn-ea"/>
                        <a:cs typeface="Segoe UI" panose="020B0502040204020203" pitchFamily="34" charset="0"/>
                      </a:defRPr>
                    </a:pPr>
                    <a:r>
                      <a:rPr lang="en-US" sz="1600" b="1" dirty="0">
                        <a:solidFill>
                          <a:schemeClr val="bg1"/>
                        </a:solidFill>
                        <a:latin typeface="Segoe UI" panose="020B0502040204020203" pitchFamily="34" charset="0"/>
                        <a:cs typeface="Segoe UI" panose="020B0502040204020203" pitchFamily="34" charset="0"/>
                      </a:rPr>
                      <a:t>179</a:t>
                    </a:r>
                    <a:r>
                      <a:rPr lang="en-US" sz="1600" b="1" baseline="0" dirty="0">
                        <a:solidFill>
                          <a:schemeClr val="bg1"/>
                        </a:solidFill>
                        <a:latin typeface="Segoe UI" panose="020B0502040204020203" pitchFamily="34" charset="0"/>
                        <a:cs typeface="Segoe UI" panose="020B0502040204020203" pitchFamily="34" charset="0"/>
                      </a:rPr>
                      <a:t> </a:t>
                    </a:r>
                    <a:r>
                      <a:rPr lang="en-US" sz="1600" b="1" baseline="0" dirty="0" err="1">
                        <a:solidFill>
                          <a:schemeClr val="bg1"/>
                        </a:solidFill>
                        <a:latin typeface="Segoe UI" panose="020B0502040204020203" pitchFamily="34" charset="0"/>
                        <a:cs typeface="Segoe UI" panose="020B0502040204020203" pitchFamily="34" charset="0"/>
                      </a:rPr>
                      <a:t>Ribu</a:t>
                    </a:r>
                    <a:r>
                      <a:rPr lang="en-US" sz="1600" b="1" baseline="0" dirty="0">
                        <a:solidFill>
                          <a:schemeClr val="bg1"/>
                        </a:solidFill>
                        <a:latin typeface="Segoe UI" panose="020B0502040204020203" pitchFamily="34" charset="0"/>
                        <a:cs typeface="Segoe UI" panose="020B0502040204020203" pitchFamily="34" charset="0"/>
                      </a:rPr>
                      <a:t> ATS</a:t>
                    </a:r>
                  </a:p>
                  <a:p>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prstClr val="white"/>
                        </a:solidFill>
                        <a:latin typeface="Segoe UI" panose="020B0502040204020203" pitchFamily="34" charset="0"/>
                        <a:ea typeface="+mn-ea"/>
                        <a:cs typeface="Segoe UI" panose="020B0502040204020203" pitchFamily="34" charset="0"/>
                      </a:defRPr>
                    </a:pPr>
                    <a:r>
                      <a:rPr lang="en-US" sz="1600" b="1" dirty="0">
                        <a:solidFill>
                          <a:schemeClr val="bg1"/>
                        </a:solidFill>
                        <a:latin typeface="Segoe UI" panose="020B0502040204020203" pitchFamily="34" charset="0"/>
                        <a:cs typeface="Segoe UI" panose="020B0502040204020203" pitchFamily="34" charset="0"/>
                      </a:rPr>
                      <a:t>(</a:t>
                    </a:r>
                    <a:fld id="{EB4DDBD3-B754-453C-B0F4-2875A23E59D5}" type="PERCENTAGE">
                      <a:rPr lang="en-US" sz="1600" b="1" smtClean="0">
                        <a:solidFill>
                          <a:schemeClr val="bg1"/>
                        </a:solidFill>
                        <a:latin typeface="Segoe UI" panose="020B0502040204020203" pitchFamily="34" charset="0"/>
                        <a:cs typeface="Segoe UI" panose="020B0502040204020203" pitchFamily="34" charset="0"/>
                      </a:rPr>
                      <a:pPr marL="0" marR="0" lvl="0" indent="0" algn="ctr" defTabSz="914400" rtl="0" eaLnBrk="1" fontAlgn="auto" latinLnBrk="0" hangingPunct="1">
                        <a:lnSpc>
                          <a:spcPct val="100000"/>
                        </a:lnSpc>
                        <a:spcBef>
                          <a:spcPts val="0"/>
                        </a:spcBef>
                        <a:spcAft>
                          <a:spcPts val="0"/>
                        </a:spcAft>
                        <a:buClrTx/>
                        <a:buSzTx/>
                        <a:buFontTx/>
                        <a:buNone/>
                        <a:tabLst/>
                        <a:defRPr sz="1197" b="1" i="0" u="none" strike="noStrike" kern="1200" baseline="0">
                          <a:solidFill>
                            <a:prstClr val="white"/>
                          </a:solidFill>
                          <a:latin typeface="Segoe UI" panose="020B0502040204020203" pitchFamily="34" charset="0"/>
                          <a:ea typeface="+mn-ea"/>
                          <a:cs typeface="Segoe UI" panose="020B0502040204020203" pitchFamily="34" charset="0"/>
                        </a:defRPr>
                      </a:pPr>
                      <a:t>[PERCENTAGE]</a:t>
                    </a:fld>
                    <a:r>
                      <a:rPr lang="en-US" sz="1600" b="1" dirty="0">
                        <a:solidFill>
                          <a:schemeClr val="bg1"/>
                        </a:solidFill>
                        <a:latin typeface="Segoe UI" panose="020B0502040204020203" pitchFamily="34" charset="0"/>
                        <a:cs typeface="Segoe UI" panose="020B0502040204020203" pitchFamily="34" charset="0"/>
                      </a:rPr>
                      <a:t>)</a:t>
                    </a:r>
                  </a:p>
                </c:rich>
              </c:tx>
              <c:spPr>
                <a:solidFill>
                  <a:srgbClr val="0070C0">
                    <a:alpha val="94118"/>
                  </a:srgbClr>
                </a:solidFill>
                <a:ln>
                  <a:solidFill>
                    <a:prstClr val="black">
                      <a:lumMod val="25000"/>
                      <a:lumOff val="75000"/>
                      <a:alpha val="37000"/>
                    </a:prstClr>
                  </a:solidFill>
                </a:ln>
                <a:effectLst/>
              </c:spPr>
              <c:dLblPos val="bestFit"/>
              <c:showLegendKey val="0"/>
              <c:showVal val="1"/>
              <c:showCatName val="1"/>
              <c:showSerName val="0"/>
              <c:showPercent val="1"/>
              <c:showBubbleSize val="0"/>
              <c:separator>
</c:separator>
              <c:extLst>
                <c:ext xmlns:c15="http://schemas.microsoft.com/office/drawing/2012/chart" uri="{CE6537A1-D6FC-4f65-9D91-7224C49458BB}">
                  <c15:spPr xmlns:c15="http://schemas.microsoft.com/office/drawing/2012/chart">
                    <a:prstGeom prst="roundRect">
                      <a:avLst/>
                    </a:prstGeom>
                  </c15:spPr>
                  <c15:layout>
                    <c:manualLayout>
                      <c:w val="0.2664997990892044"/>
                      <c:h val="0.25050584274193144"/>
                    </c:manualLayout>
                  </c15:layout>
                  <c15:dlblFieldTable/>
                  <c15:showDataLabelsRange val="0"/>
                </c:ext>
                <c:ext xmlns:c16="http://schemas.microsoft.com/office/drawing/2014/chart" uri="{C3380CC4-5D6E-409C-BE32-E72D297353CC}">
                  <c16:uniqueId val="{00000004-1C92-42E7-9590-40AE6C42B883}"/>
                </c:ext>
              </c:extLst>
            </c:dLbl>
            <c:dLbl>
              <c:idx val="1"/>
              <c:layout>
                <c:manualLayout>
                  <c:x val="-2.8713244941694787E-2"/>
                  <c:y val="9.2556333740869301E-2"/>
                </c:manualLayout>
              </c:layout>
              <c:tx>
                <c:rich>
                  <a:bodyPr rot="0" spcFirstLastPara="1" vertOverflow="clip" horzOverflow="clip" vert="horz" wrap="square" lIns="36576" tIns="18288" rIns="36576" bIns="18288"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prstClr val="white"/>
                        </a:solidFill>
                        <a:latin typeface="Segoe UI" panose="020B0502040204020203" pitchFamily="34" charset="0"/>
                        <a:ea typeface="+mn-ea"/>
                        <a:cs typeface="Segoe UI" panose="020B0502040204020203" pitchFamily="34" charset="0"/>
                      </a:defRPr>
                    </a:pPr>
                    <a:r>
                      <a:rPr lang="en-US" sz="1600" b="1" i="0" u="none" strike="noStrike" kern="1200" baseline="0" dirty="0">
                        <a:solidFill>
                          <a:schemeClr val="bg1"/>
                        </a:solidFill>
                        <a:latin typeface="Segoe UI" panose="020B0502040204020203" pitchFamily="34" charset="0"/>
                        <a:cs typeface="Segoe UI" panose="020B0502040204020203" pitchFamily="34" charset="0"/>
                      </a:rPr>
                      <a:t>Usia SMP </a:t>
                    </a:r>
                  </a:p>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prstClr val="white"/>
                        </a:solidFill>
                        <a:latin typeface="Segoe UI" panose="020B0502040204020203" pitchFamily="34" charset="0"/>
                        <a:ea typeface="+mn-ea"/>
                        <a:cs typeface="Segoe UI" panose="020B0502040204020203" pitchFamily="34" charset="0"/>
                      </a:defRPr>
                    </a:pPr>
                    <a:r>
                      <a:rPr lang="en-US" sz="1600" b="1" i="0" u="none" strike="noStrike" kern="1200" baseline="0" dirty="0">
                        <a:solidFill>
                          <a:schemeClr val="bg1"/>
                        </a:solidFill>
                        <a:latin typeface="Segoe UI" panose="020B0502040204020203" pitchFamily="34" charset="0"/>
                        <a:cs typeface="Segoe UI" panose="020B0502040204020203" pitchFamily="34" charset="0"/>
                      </a:rPr>
                      <a:t>(12-15 Tahun)</a:t>
                    </a:r>
                    <a:endParaRPr lang="en-US" sz="1600" b="1" baseline="0" dirty="0">
                      <a:solidFill>
                        <a:schemeClr val="bg1"/>
                      </a:solidFill>
                      <a:latin typeface="Segoe UI" panose="020B0502040204020203" pitchFamily="34" charset="0"/>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prstClr val="white"/>
                        </a:solidFill>
                        <a:latin typeface="Segoe UI" panose="020B0502040204020203" pitchFamily="34" charset="0"/>
                        <a:ea typeface="+mn-ea"/>
                        <a:cs typeface="Segoe UI" panose="020B0502040204020203" pitchFamily="34" charset="0"/>
                      </a:defRPr>
                    </a:pPr>
                    <a:r>
                      <a:rPr lang="en-US" sz="1600" b="1" baseline="0" dirty="0">
                        <a:solidFill>
                          <a:schemeClr val="bg1"/>
                        </a:solidFill>
                        <a:latin typeface="Segoe UI" panose="020B0502040204020203" pitchFamily="34" charset="0"/>
                        <a:cs typeface="Segoe UI" panose="020B0502040204020203" pitchFamily="34" charset="0"/>
                      </a:rPr>
                      <a:t>986 </a:t>
                    </a:r>
                    <a:r>
                      <a:rPr lang="en-US" sz="1600" b="1" baseline="0" dirty="0" err="1">
                        <a:solidFill>
                          <a:schemeClr val="bg1"/>
                        </a:solidFill>
                        <a:latin typeface="Segoe UI" panose="020B0502040204020203" pitchFamily="34" charset="0"/>
                        <a:cs typeface="Segoe UI" panose="020B0502040204020203" pitchFamily="34" charset="0"/>
                      </a:rPr>
                      <a:t>Ribu</a:t>
                    </a:r>
                    <a:r>
                      <a:rPr lang="en-US" sz="1600" b="1" baseline="0" dirty="0">
                        <a:solidFill>
                          <a:schemeClr val="bg1"/>
                        </a:solidFill>
                        <a:latin typeface="Segoe UI" panose="020B0502040204020203" pitchFamily="34" charset="0"/>
                        <a:cs typeface="Segoe UI" panose="020B0502040204020203" pitchFamily="34" charset="0"/>
                      </a:rPr>
                      <a:t> ATS</a:t>
                    </a:r>
                  </a:p>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prstClr val="white"/>
                        </a:solidFill>
                        <a:latin typeface="Segoe UI" panose="020B0502040204020203" pitchFamily="34" charset="0"/>
                        <a:ea typeface="+mn-ea"/>
                        <a:cs typeface="Segoe UI" panose="020B0502040204020203" pitchFamily="34" charset="0"/>
                      </a:defRPr>
                    </a:pPr>
                    <a:r>
                      <a:rPr lang="en-US" sz="1600" b="1" dirty="0">
                        <a:solidFill>
                          <a:schemeClr val="bg1"/>
                        </a:solidFill>
                        <a:latin typeface="Segoe UI" panose="020B0502040204020203" pitchFamily="34" charset="0"/>
                        <a:cs typeface="Segoe UI" panose="020B0502040204020203" pitchFamily="34" charset="0"/>
                      </a:rPr>
                      <a:t>(</a:t>
                    </a:r>
                    <a:fld id="{D4C85C16-73A1-4740-A84D-D01C4688BD47}" type="PERCENTAGE">
                      <a:rPr lang="en-US" sz="1600" b="1" smtClean="0">
                        <a:solidFill>
                          <a:schemeClr val="bg1"/>
                        </a:solidFill>
                        <a:latin typeface="Segoe UI" panose="020B0502040204020203" pitchFamily="34" charset="0"/>
                        <a:cs typeface="Segoe UI" panose="020B0502040204020203" pitchFamily="34" charset="0"/>
                      </a:rPr>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prstClr val="white"/>
                          </a:solidFill>
                          <a:latin typeface="Segoe UI" panose="020B0502040204020203" pitchFamily="34" charset="0"/>
                          <a:ea typeface="+mn-ea"/>
                          <a:cs typeface="Segoe UI" panose="020B0502040204020203" pitchFamily="34" charset="0"/>
                        </a:defRPr>
                      </a:pPr>
                      <a:t>[PERCENTAGE]</a:t>
                    </a:fld>
                    <a:r>
                      <a:rPr lang="en-US" sz="1600" b="1" dirty="0">
                        <a:solidFill>
                          <a:schemeClr val="bg1"/>
                        </a:solidFill>
                        <a:latin typeface="Segoe UI" panose="020B0502040204020203" pitchFamily="34" charset="0"/>
                        <a:cs typeface="Segoe UI" panose="020B0502040204020203" pitchFamily="34" charset="0"/>
                      </a:rPr>
                      <a:t>)</a:t>
                    </a:r>
                  </a:p>
                </c:rich>
              </c:tx>
              <c:spPr>
                <a:solidFill>
                  <a:srgbClr val="005AAC">
                    <a:alpha val="85098"/>
                  </a:srgbClr>
                </a:solidFill>
                <a:ln>
                  <a:noFill/>
                </a:ln>
                <a:effectLst/>
              </c:spPr>
              <c:dLblPos val="bestFit"/>
              <c:showLegendKey val="0"/>
              <c:showVal val="1"/>
              <c:showCatName val="1"/>
              <c:showSerName val="0"/>
              <c:showPercent val="1"/>
              <c:showBubbleSize val="0"/>
              <c:separator>
</c:separator>
              <c:extLst>
                <c:ext xmlns:c15="http://schemas.microsoft.com/office/drawing/2012/chart" uri="{CE6537A1-D6FC-4f65-9D91-7224C49458BB}">
                  <c15:spPr xmlns:c15="http://schemas.microsoft.com/office/drawing/2012/chart">
                    <a:prstGeom prst="roundRect">
                      <a:avLst/>
                    </a:prstGeom>
                  </c15:spPr>
                  <c15:layout>
                    <c:manualLayout>
                      <c:w val="0.28452744277459169"/>
                      <c:h val="0.26151773884733848"/>
                    </c:manualLayout>
                  </c15:layout>
                  <c15:dlblFieldTable/>
                  <c15:showDataLabelsRange val="0"/>
                </c:ext>
                <c:ext xmlns:c16="http://schemas.microsoft.com/office/drawing/2014/chart" uri="{C3380CC4-5D6E-409C-BE32-E72D297353CC}">
                  <c16:uniqueId val="{00000003-1C92-42E7-9590-40AE6C42B883}"/>
                </c:ext>
              </c:extLst>
            </c:dLbl>
            <c:dLbl>
              <c:idx val="2"/>
              <c:layout>
                <c:manualLayout>
                  <c:x val="-1.5826444372163187E-3"/>
                  <c:y val="5.7901868413688731E-2"/>
                </c:manualLayout>
              </c:layout>
              <c:tx>
                <c:rich>
                  <a:bodyPr rot="0" spcFirstLastPara="1" vertOverflow="clip" horzOverflow="clip" vert="horz" wrap="square" lIns="36576" tIns="18288" rIns="36576" bIns="18288" anchor="ctr" anchorCtr="1">
                    <a:noAutofit/>
                  </a:bodyPr>
                  <a:lstStyle/>
                  <a:p>
                    <a:pPr>
                      <a:defRPr sz="1600" b="1" i="0" u="none" strike="noStrike" kern="1200" baseline="0">
                        <a:solidFill>
                          <a:schemeClr val="bg1"/>
                        </a:solidFill>
                        <a:latin typeface="Segoe UI" panose="020B0502040204020203" pitchFamily="34" charset="0"/>
                        <a:ea typeface="+mn-ea"/>
                        <a:cs typeface="Segoe UI" panose="020B0502040204020203" pitchFamily="34" charset="0"/>
                      </a:defRPr>
                    </a:pPr>
                    <a:r>
                      <a:rPr lang="en-US" sz="1600" b="1" dirty="0">
                        <a:solidFill>
                          <a:schemeClr val="bg1"/>
                        </a:solidFill>
                        <a:latin typeface="Segoe UI" panose="020B0502040204020203" pitchFamily="34" charset="0"/>
                        <a:cs typeface="Segoe UI" panose="020B0502040204020203" pitchFamily="34" charset="0"/>
                      </a:rPr>
                      <a:t>Usia</a:t>
                    </a:r>
                    <a:r>
                      <a:rPr lang="en-US" sz="1600" b="1" baseline="0" dirty="0">
                        <a:solidFill>
                          <a:schemeClr val="bg1"/>
                        </a:solidFill>
                        <a:latin typeface="Segoe UI" panose="020B0502040204020203" pitchFamily="34" charset="0"/>
                        <a:cs typeface="Segoe UI" panose="020B0502040204020203" pitchFamily="34" charset="0"/>
                      </a:rPr>
                      <a:t> SMA </a:t>
                    </a:r>
                  </a:p>
                  <a:p>
                    <a:pPr>
                      <a:defRPr sz="1600" b="1" i="0" u="none" strike="noStrike" kern="1200" baseline="0">
                        <a:solidFill>
                          <a:schemeClr val="bg1"/>
                        </a:solidFill>
                        <a:latin typeface="Segoe UI" panose="020B0502040204020203" pitchFamily="34" charset="0"/>
                        <a:ea typeface="+mn-ea"/>
                        <a:cs typeface="Segoe UI" panose="020B0502040204020203" pitchFamily="34" charset="0"/>
                      </a:defRPr>
                    </a:pPr>
                    <a:r>
                      <a:rPr lang="en-US" sz="1600" b="1" baseline="0" dirty="0">
                        <a:solidFill>
                          <a:schemeClr val="bg1"/>
                        </a:solidFill>
                        <a:latin typeface="Segoe UI" panose="020B0502040204020203" pitchFamily="34" charset="0"/>
                        <a:cs typeface="Segoe UI" panose="020B0502040204020203" pitchFamily="34" charset="0"/>
                      </a:rPr>
                      <a:t>(16-18 Tahun)</a:t>
                    </a:r>
                  </a:p>
                  <a:p>
                    <a:pPr>
                      <a:defRPr sz="1600" b="1" i="0" u="none" strike="noStrike" kern="1200" baseline="0">
                        <a:solidFill>
                          <a:schemeClr val="bg1"/>
                        </a:solidFill>
                        <a:latin typeface="Segoe UI" panose="020B0502040204020203" pitchFamily="34" charset="0"/>
                        <a:ea typeface="+mn-ea"/>
                        <a:cs typeface="Segoe UI" panose="020B0502040204020203" pitchFamily="34" charset="0"/>
                      </a:defRPr>
                    </a:pPr>
                    <a:r>
                      <a:rPr lang="en-US" sz="1600" b="1" dirty="0">
                        <a:solidFill>
                          <a:schemeClr val="bg1"/>
                        </a:solidFill>
                        <a:latin typeface="Segoe UI" panose="020B0502040204020203" pitchFamily="34" charset="0"/>
                        <a:cs typeface="Segoe UI" panose="020B0502040204020203" pitchFamily="34" charset="0"/>
                      </a:rPr>
                      <a:t>2.9 Juta ATS</a:t>
                    </a:r>
                    <a:endParaRPr lang="en-US" sz="1600" b="1" baseline="0" dirty="0">
                      <a:solidFill>
                        <a:schemeClr val="bg1"/>
                      </a:solidFill>
                      <a:latin typeface="Segoe UI" panose="020B0502040204020203" pitchFamily="34" charset="0"/>
                      <a:cs typeface="Segoe UI" panose="020B0502040204020203" pitchFamily="34" charset="0"/>
                    </a:endParaRPr>
                  </a:p>
                  <a:p>
                    <a:pPr>
                      <a:defRPr sz="1600" b="1" i="0" u="none" strike="noStrike" kern="1200" baseline="0">
                        <a:solidFill>
                          <a:schemeClr val="bg1"/>
                        </a:solidFill>
                        <a:latin typeface="Segoe UI" panose="020B0502040204020203" pitchFamily="34" charset="0"/>
                        <a:ea typeface="+mn-ea"/>
                        <a:cs typeface="Segoe UI" panose="020B0502040204020203" pitchFamily="34" charset="0"/>
                      </a:defRPr>
                    </a:pPr>
                    <a:r>
                      <a:rPr lang="en-US" sz="1600" b="1" dirty="0">
                        <a:solidFill>
                          <a:schemeClr val="bg1"/>
                        </a:solidFill>
                        <a:latin typeface="Segoe UI" panose="020B0502040204020203" pitchFamily="34" charset="0"/>
                        <a:cs typeface="Segoe UI" panose="020B0502040204020203" pitchFamily="34" charset="0"/>
                      </a:rPr>
                      <a:t>(</a:t>
                    </a:r>
                    <a:fld id="{439A3CA8-7A80-4BF8-BAB6-0DAE38DDA879}" type="PERCENTAGE">
                      <a:rPr lang="en-US" sz="1600" b="1" smtClean="0">
                        <a:solidFill>
                          <a:schemeClr val="bg1"/>
                        </a:solidFill>
                        <a:latin typeface="Segoe UI" panose="020B0502040204020203" pitchFamily="34" charset="0"/>
                        <a:cs typeface="Segoe UI" panose="020B0502040204020203" pitchFamily="34" charset="0"/>
                      </a:rPr>
                      <a:pPr>
                        <a:defRPr sz="1600" b="1" i="0" u="none" strike="noStrike" kern="1200" baseline="0">
                          <a:solidFill>
                            <a:schemeClr val="bg1"/>
                          </a:solidFill>
                          <a:latin typeface="Segoe UI" panose="020B0502040204020203" pitchFamily="34" charset="0"/>
                          <a:ea typeface="+mn-ea"/>
                          <a:cs typeface="Segoe UI" panose="020B0502040204020203" pitchFamily="34" charset="0"/>
                        </a:defRPr>
                      </a:pPr>
                      <a:t>[PERCENTAGE]</a:t>
                    </a:fld>
                    <a:r>
                      <a:rPr lang="en-US" sz="1600" b="1" dirty="0">
                        <a:solidFill>
                          <a:schemeClr val="bg1"/>
                        </a:solidFill>
                        <a:latin typeface="Segoe UI" panose="020B0502040204020203" pitchFamily="34" charset="0"/>
                        <a:cs typeface="Segoe UI" panose="020B0502040204020203" pitchFamily="34" charset="0"/>
                      </a:rPr>
                      <a:t>)</a:t>
                    </a:r>
                  </a:p>
                </c:rich>
              </c:tx>
              <c:spPr>
                <a:xfrm>
                  <a:off x="630885" y="1665352"/>
                  <a:ext cx="1648474" cy="935430"/>
                </a:xfrm>
                <a:solidFill>
                  <a:srgbClr val="253848">
                    <a:alpha val="85098"/>
                  </a:srgbClr>
                </a:solidFill>
                <a:ln w="9525" cap="flat" cmpd="sng" algn="ctr">
                  <a:no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dLblPos val="bestFit"/>
              <c:showLegendKey val="0"/>
              <c:showVal val="1"/>
              <c:showCatName val="1"/>
              <c:showSerName val="0"/>
              <c:showPercent val="1"/>
              <c:showBubbleSize val="0"/>
              <c:separator>
</c:separator>
              <c:extLst>
                <c:ext xmlns:c15="http://schemas.microsoft.com/office/drawing/2012/chart" uri="{CE6537A1-D6FC-4f65-9D91-7224C49458BB}">
                  <c15:spPr xmlns:c15="http://schemas.microsoft.com/office/drawing/2012/chart">
                    <a:prstGeom prst="roundRect">
                      <a:avLst>
                        <a:gd name="adj" fmla="val 26127"/>
                      </a:avLst>
                    </a:prstGeom>
                  </c15:spPr>
                  <c15:layout>
                    <c:manualLayout>
                      <c:w val="0.31450859542852772"/>
                      <c:h val="0.30227802244423291"/>
                    </c:manualLayout>
                  </c15:layout>
                  <c15:dlblFieldTable/>
                  <c15:showDataLabelsRange val="0"/>
                </c:ext>
                <c:ext xmlns:c16="http://schemas.microsoft.com/office/drawing/2014/chart" uri="{C3380CC4-5D6E-409C-BE32-E72D297353CC}">
                  <c16:uniqueId val="{00000002-1C92-42E7-9590-40AE6C42B883}"/>
                </c:ext>
              </c:extLst>
            </c:dLbl>
            <c:spPr>
              <a:solidFill>
                <a:schemeClr val="bg1">
                  <a:lumMod val="85000"/>
                  <a:alpha val="69000"/>
                </a:schemeClr>
              </a:solidFill>
              <a:ln>
                <a:noFill/>
              </a:ln>
              <a:effectLst/>
            </c:spPr>
            <c:txPr>
              <a:bodyPr rot="0" spcFirstLastPara="1" vertOverflow="ellipsis" vert="horz" wrap="non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ext>
            </c:extLst>
          </c:dLbls>
          <c:cat>
            <c:strRef>
              <c:f>Sheet1!$A$2:$A$4</c:f>
              <c:strCache>
                <c:ptCount val="3"/>
                <c:pt idx="0">
                  <c:v>7-12 Years Old</c:v>
                </c:pt>
                <c:pt idx="1">
                  <c:v>13-15 Years Old</c:v>
                </c:pt>
                <c:pt idx="2">
                  <c:v>16-18 Years Old</c:v>
                </c:pt>
              </c:strCache>
            </c:strRef>
          </c:cat>
          <c:val>
            <c:numRef>
              <c:f>Sheet1!$B$2:$B$4</c:f>
              <c:numCache>
                <c:formatCode>General</c:formatCode>
                <c:ptCount val="3"/>
                <c:pt idx="0">
                  <c:v>179931</c:v>
                </c:pt>
                <c:pt idx="1">
                  <c:v>986709</c:v>
                </c:pt>
                <c:pt idx="2">
                  <c:v>2915746</c:v>
                </c:pt>
              </c:numCache>
            </c:numRef>
          </c:val>
          <c:extLst>
            <c:ext xmlns:c16="http://schemas.microsoft.com/office/drawing/2014/chart" uri="{C3380CC4-5D6E-409C-BE32-E72D297353CC}">
              <c16:uniqueId val="{00000000-1C92-42E7-9590-40AE6C42B883}"/>
            </c:ext>
          </c:extLst>
        </c:ser>
        <c:dLbls>
          <c:dLblPos val="ctr"/>
          <c:showLegendKey val="0"/>
          <c:showVal val="1"/>
          <c:showCatName val="0"/>
          <c:showSerName val="0"/>
          <c:showPercent val="0"/>
          <c:showBubbleSize val="0"/>
          <c:showLeaderLines val="1"/>
        </c:dLbls>
        <c:firstSliceAng val="49"/>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Total OOSC</c:v>
          </c:tx>
          <c:spPr>
            <a:solidFill>
              <a:srgbClr val="FF4343"/>
            </a:solidFill>
            <a:ln>
              <a:noFill/>
            </a:ln>
            <a:effectLst/>
          </c:spPr>
          <c:invertIfNegative val="0"/>
          <c:dPt>
            <c:idx val="25"/>
            <c:invertIfNegative val="0"/>
            <c:bubble3D val="0"/>
            <c:spPr>
              <a:solidFill>
                <a:srgbClr val="C00000"/>
              </a:solidFill>
              <a:ln>
                <a:noFill/>
              </a:ln>
              <a:effectLst/>
            </c:spPr>
            <c:extLst>
              <c:ext xmlns:c16="http://schemas.microsoft.com/office/drawing/2014/chart" uri="{C3380CC4-5D6E-409C-BE32-E72D297353CC}">
                <c16:uniqueId val="{00000001-E672-4AB9-8731-99F1B35AAACD}"/>
              </c:ext>
            </c:extLst>
          </c:dPt>
          <c:dPt>
            <c:idx val="26"/>
            <c:invertIfNegative val="0"/>
            <c:bubble3D val="0"/>
            <c:spPr>
              <a:solidFill>
                <a:srgbClr val="C00000"/>
              </a:solidFill>
              <a:ln>
                <a:noFill/>
              </a:ln>
              <a:effectLst/>
            </c:spPr>
            <c:extLst>
              <c:ext xmlns:c16="http://schemas.microsoft.com/office/drawing/2014/chart" uri="{C3380CC4-5D6E-409C-BE32-E72D297353CC}">
                <c16:uniqueId val="{00000003-E672-4AB9-8731-99F1B35AAACD}"/>
              </c:ext>
            </c:extLst>
          </c:dPt>
          <c:dPt>
            <c:idx val="27"/>
            <c:invertIfNegative val="0"/>
            <c:bubble3D val="0"/>
            <c:spPr>
              <a:solidFill>
                <a:srgbClr val="C00000"/>
              </a:solidFill>
              <a:ln>
                <a:noFill/>
              </a:ln>
              <a:effectLst/>
            </c:spPr>
            <c:extLst>
              <c:ext xmlns:c16="http://schemas.microsoft.com/office/drawing/2014/chart" uri="{C3380CC4-5D6E-409C-BE32-E72D297353CC}">
                <c16:uniqueId val="{00000005-E672-4AB9-8731-99F1B35AAACD}"/>
              </c:ext>
            </c:extLst>
          </c:dPt>
          <c:dPt>
            <c:idx val="28"/>
            <c:invertIfNegative val="0"/>
            <c:bubble3D val="0"/>
            <c:spPr>
              <a:solidFill>
                <a:srgbClr val="C00000"/>
              </a:solidFill>
              <a:ln>
                <a:noFill/>
              </a:ln>
              <a:effectLst/>
            </c:spPr>
            <c:extLst>
              <c:ext xmlns:c16="http://schemas.microsoft.com/office/drawing/2014/chart" uri="{C3380CC4-5D6E-409C-BE32-E72D297353CC}">
                <c16:uniqueId val="{00000007-E672-4AB9-8731-99F1B35AAACD}"/>
              </c:ext>
            </c:extLst>
          </c:dPt>
          <c:dPt>
            <c:idx val="29"/>
            <c:invertIfNegative val="0"/>
            <c:bubble3D val="0"/>
            <c:spPr>
              <a:solidFill>
                <a:srgbClr val="C00000"/>
              </a:solidFill>
              <a:ln>
                <a:noFill/>
              </a:ln>
              <a:effectLst/>
            </c:spPr>
            <c:extLst>
              <c:ext xmlns:c16="http://schemas.microsoft.com/office/drawing/2014/chart" uri="{C3380CC4-5D6E-409C-BE32-E72D297353CC}">
                <c16:uniqueId val="{00000009-E672-4AB9-8731-99F1B35AAACD}"/>
              </c:ext>
            </c:extLst>
          </c:dPt>
          <c:dPt>
            <c:idx val="30"/>
            <c:invertIfNegative val="0"/>
            <c:bubble3D val="0"/>
            <c:spPr>
              <a:solidFill>
                <a:srgbClr val="C00000"/>
              </a:solidFill>
              <a:ln>
                <a:noFill/>
              </a:ln>
              <a:effectLst/>
            </c:spPr>
            <c:extLst>
              <c:ext xmlns:c16="http://schemas.microsoft.com/office/drawing/2014/chart" uri="{C3380CC4-5D6E-409C-BE32-E72D297353CC}">
                <c16:uniqueId val="{0000000B-E672-4AB9-8731-99F1B35AAACD}"/>
              </c:ext>
            </c:extLst>
          </c:dPt>
          <c:dPt>
            <c:idx val="31"/>
            <c:invertIfNegative val="0"/>
            <c:bubble3D val="0"/>
            <c:spPr>
              <a:solidFill>
                <a:srgbClr val="C00000"/>
              </a:solidFill>
              <a:ln>
                <a:noFill/>
              </a:ln>
              <a:effectLst/>
            </c:spPr>
            <c:extLst>
              <c:ext xmlns:c16="http://schemas.microsoft.com/office/drawing/2014/chart" uri="{C3380CC4-5D6E-409C-BE32-E72D297353CC}">
                <c16:uniqueId val="{0000000D-E672-4AB9-8731-99F1B35AAACD}"/>
              </c:ext>
            </c:extLst>
          </c:dPt>
          <c:dPt>
            <c:idx val="32"/>
            <c:invertIfNegative val="0"/>
            <c:bubble3D val="0"/>
            <c:spPr>
              <a:solidFill>
                <a:srgbClr val="C00000"/>
              </a:solidFill>
              <a:ln>
                <a:noFill/>
              </a:ln>
              <a:effectLst/>
            </c:spPr>
            <c:extLst>
              <c:ext xmlns:c16="http://schemas.microsoft.com/office/drawing/2014/chart" uri="{C3380CC4-5D6E-409C-BE32-E72D297353CC}">
                <c16:uniqueId val="{0000000F-E672-4AB9-8731-99F1B35AAACD}"/>
              </c:ext>
            </c:extLst>
          </c:dPt>
          <c:dPt>
            <c:idx val="33"/>
            <c:invertIfNegative val="0"/>
            <c:bubble3D val="0"/>
            <c:spPr>
              <a:solidFill>
                <a:srgbClr val="C00000"/>
              </a:solidFill>
              <a:ln>
                <a:noFill/>
              </a:ln>
              <a:effectLst/>
            </c:spPr>
            <c:extLst>
              <c:ext xmlns:c16="http://schemas.microsoft.com/office/drawing/2014/chart" uri="{C3380CC4-5D6E-409C-BE32-E72D297353CC}">
                <c16:uniqueId val="{00000011-E672-4AB9-8731-99F1B35AAACD}"/>
              </c:ext>
            </c:extLst>
          </c:dPt>
          <c:dLbls>
            <c:dLbl>
              <c:idx val="29"/>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672-4AB9-8731-99F1B35AAACD}"/>
                </c:ext>
              </c:extLst>
            </c:dLbl>
            <c:dLbl>
              <c:idx val="3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672-4AB9-8731-99F1B35AAACD}"/>
                </c:ext>
              </c:extLst>
            </c:dLbl>
            <c:dLbl>
              <c:idx val="3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672-4AB9-8731-99F1B35AAACD}"/>
                </c:ext>
              </c:extLst>
            </c:dLbl>
            <c:dLbl>
              <c:idx val="32"/>
              <c:layout>
                <c:manualLayout>
                  <c:x val="-1.0606141841363185E-3"/>
                  <c:y val="-3.66204737061228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672-4AB9-8731-99F1B35AAACD}"/>
                </c:ext>
              </c:extLst>
            </c:dLbl>
            <c:dLbl>
              <c:idx val="3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672-4AB9-8731-99F1B35AAACD}"/>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1'!$B$14:$B$47</c:f>
              <c:strCache>
                <c:ptCount val="34"/>
                <c:pt idx="0">
                  <c:v>North Kalimantan</c:v>
                </c:pt>
                <c:pt idx="1">
                  <c:v>West Papua</c:v>
                </c:pt>
                <c:pt idx="2">
                  <c:v>Riau Islands</c:v>
                </c:pt>
                <c:pt idx="3">
                  <c:v>Special Region of Yogyakarta</c:v>
                </c:pt>
                <c:pt idx="4">
                  <c:v>North Maluku</c:v>
                </c:pt>
                <c:pt idx="5">
                  <c:v>Maluku</c:v>
                </c:pt>
                <c:pt idx="6">
                  <c:v>Bengkulu</c:v>
                </c:pt>
                <c:pt idx="7">
                  <c:v>Gorontalo</c:v>
                </c:pt>
                <c:pt idx="8">
                  <c:v>Bangka Belitung Islands</c:v>
                </c:pt>
                <c:pt idx="9">
                  <c:v>East Kalimantan</c:v>
                </c:pt>
                <c:pt idx="10">
                  <c:v>North Sulawesi</c:v>
                </c:pt>
                <c:pt idx="11">
                  <c:v>West Sulawesi</c:v>
                </c:pt>
                <c:pt idx="12">
                  <c:v>Bali</c:v>
                </c:pt>
                <c:pt idx="13">
                  <c:v>Southeast Sulawesi</c:v>
                </c:pt>
                <c:pt idx="14">
                  <c:v>Aceh</c:v>
                </c:pt>
                <c:pt idx="15">
                  <c:v>Central Kalimantan</c:v>
                </c:pt>
                <c:pt idx="16">
                  <c:v>Jambi</c:v>
                </c:pt>
                <c:pt idx="17">
                  <c:v>Central Sulawesi</c:v>
                </c:pt>
                <c:pt idx="18">
                  <c:v>West Sumatra</c:v>
                </c:pt>
                <c:pt idx="19">
                  <c:v>West Nusa Tenggara</c:v>
                </c:pt>
                <c:pt idx="20">
                  <c:v>South Kalimantan</c:v>
                </c:pt>
                <c:pt idx="21">
                  <c:v>Riau</c:v>
                </c:pt>
                <c:pt idx="22">
                  <c:v>Jakarta</c:v>
                </c:pt>
                <c:pt idx="23">
                  <c:v>West Kalimantan</c:v>
                </c:pt>
                <c:pt idx="24">
                  <c:v>East Nusa Tenggara</c:v>
                </c:pt>
                <c:pt idx="25">
                  <c:v>Lampung</c:v>
                </c:pt>
                <c:pt idx="26">
                  <c:v>South Sumatra</c:v>
                </c:pt>
                <c:pt idx="27">
                  <c:v>North Sumatra</c:v>
                </c:pt>
                <c:pt idx="28">
                  <c:v>South Sulawesi</c:v>
                </c:pt>
                <c:pt idx="29">
                  <c:v>Papua</c:v>
                </c:pt>
                <c:pt idx="30">
                  <c:v>Banten</c:v>
                </c:pt>
                <c:pt idx="31">
                  <c:v>East Java</c:v>
                </c:pt>
                <c:pt idx="32">
                  <c:v>Central Java</c:v>
                </c:pt>
                <c:pt idx="33">
                  <c:v>West Java</c:v>
                </c:pt>
              </c:strCache>
            </c:strRef>
          </c:cat>
          <c:val>
            <c:numRef>
              <c:f>'Data 1'!$F$14:$F$47</c:f>
              <c:numCache>
                <c:formatCode>_(* #,##0_);_(* \(#,##0\);_(* "-"??_);_(@_)</c:formatCode>
                <c:ptCount val="34"/>
                <c:pt idx="0">
                  <c:v>10585.489190101642</c:v>
                </c:pt>
                <c:pt idx="1">
                  <c:v>11985.225625157369</c:v>
                </c:pt>
                <c:pt idx="2">
                  <c:v>13912.180374145524</c:v>
                </c:pt>
                <c:pt idx="3">
                  <c:v>14685.333571195624</c:v>
                </c:pt>
                <c:pt idx="4">
                  <c:v>17122.384266853336</c:v>
                </c:pt>
                <c:pt idx="5">
                  <c:v>18980.082406997677</c:v>
                </c:pt>
                <c:pt idx="6">
                  <c:v>22171.804436326056</c:v>
                </c:pt>
                <c:pt idx="7">
                  <c:v>26617.119168162415</c:v>
                </c:pt>
                <c:pt idx="8">
                  <c:v>28579.548895716714</c:v>
                </c:pt>
                <c:pt idx="9">
                  <c:v>28625.673292160071</c:v>
                </c:pt>
                <c:pt idx="10">
                  <c:v>33000.511119723305</c:v>
                </c:pt>
                <c:pt idx="11">
                  <c:v>33721.61185550689</c:v>
                </c:pt>
                <c:pt idx="12">
                  <c:v>37312.123497367022</c:v>
                </c:pt>
                <c:pt idx="13">
                  <c:v>45194.884556770383</c:v>
                </c:pt>
                <c:pt idx="14">
                  <c:v>46238.194550037413</c:v>
                </c:pt>
                <c:pt idx="15">
                  <c:v>52915.328454852162</c:v>
                </c:pt>
                <c:pt idx="16">
                  <c:v>53686.475176096013</c:v>
                </c:pt>
                <c:pt idx="17">
                  <c:v>57047.869726061872</c:v>
                </c:pt>
                <c:pt idx="18">
                  <c:v>64226.507901668694</c:v>
                </c:pt>
                <c:pt idx="19">
                  <c:v>65177.922535419544</c:v>
                </c:pt>
                <c:pt idx="20">
                  <c:v>81293.897649049919</c:v>
                </c:pt>
                <c:pt idx="21">
                  <c:v>87770.835242390676</c:v>
                </c:pt>
                <c:pt idx="22">
                  <c:v>96248.591193437722</c:v>
                </c:pt>
                <c:pt idx="23">
                  <c:v>108068.47905087483</c:v>
                </c:pt>
                <c:pt idx="24">
                  <c:v>112770.55497586727</c:v>
                </c:pt>
                <c:pt idx="25">
                  <c:v>129375.27837276466</c:v>
                </c:pt>
                <c:pt idx="26">
                  <c:v>137876.57902586463</c:v>
                </c:pt>
                <c:pt idx="27">
                  <c:v>163818.45535445228</c:v>
                </c:pt>
                <c:pt idx="28">
                  <c:v>163940.13633298883</c:v>
                </c:pt>
                <c:pt idx="29">
                  <c:v>164227.95368981356</c:v>
                </c:pt>
                <c:pt idx="30">
                  <c:v>220537.01457023638</c:v>
                </c:pt>
                <c:pt idx="31">
                  <c:v>523667.20076513308</c:v>
                </c:pt>
                <c:pt idx="32">
                  <c:v>527432.17466378247</c:v>
                </c:pt>
                <c:pt idx="33">
                  <c:v>883572.78678453097</c:v>
                </c:pt>
              </c:numCache>
            </c:numRef>
          </c:val>
          <c:extLst>
            <c:ext xmlns:c16="http://schemas.microsoft.com/office/drawing/2014/chart" uri="{C3380CC4-5D6E-409C-BE32-E72D297353CC}">
              <c16:uniqueId val="{00000012-E672-4AB9-8731-99F1B35AAACD}"/>
            </c:ext>
          </c:extLst>
        </c:ser>
        <c:dLbls>
          <c:showLegendKey val="0"/>
          <c:showVal val="0"/>
          <c:showCatName val="0"/>
          <c:showSerName val="0"/>
          <c:showPercent val="0"/>
          <c:showBubbleSize val="0"/>
        </c:dLbls>
        <c:gapWidth val="182"/>
        <c:axId val="412523504"/>
        <c:axId val="412524064"/>
      </c:barChart>
      <c:catAx>
        <c:axId val="4125235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12524064"/>
        <c:crosses val="autoZero"/>
        <c:auto val="1"/>
        <c:lblAlgn val="ctr"/>
        <c:lblOffset val="100"/>
        <c:noMultiLvlLbl val="0"/>
      </c:catAx>
      <c:valAx>
        <c:axId val="4125240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Estimated</a:t>
                </a:r>
                <a:r>
                  <a:rPr lang="en-US" baseline="0"/>
                  <a:t> Number of OOSC</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2523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565E3F-D973-FA47-8036-2C3AD67BDD91}" type="doc">
      <dgm:prSet loTypeId="urn:microsoft.com/office/officeart/2005/8/layout/process5" loCatId="" qsTypeId="urn:microsoft.com/office/officeart/2005/8/quickstyle/simple1" qsCatId="simple" csTypeId="urn:microsoft.com/office/officeart/2005/8/colors/accent1_2" csCatId="accent1" phldr="1"/>
      <dgm:spPr/>
      <dgm:t>
        <a:bodyPr/>
        <a:lstStyle/>
        <a:p>
          <a:endParaRPr lang="en-US"/>
        </a:p>
      </dgm:t>
    </dgm:pt>
    <dgm:pt modelId="{9F688954-FC99-8449-A635-1DA6E2146A4A}">
      <dgm:prSet phldrT="[Text]"/>
      <dgm:spPr/>
      <dgm:t>
        <a:bodyPr/>
        <a:lstStyle/>
        <a:p>
          <a:r>
            <a:rPr lang="en-US" dirty="0"/>
            <a:t>Lokasi </a:t>
          </a:r>
          <a:r>
            <a:rPr lang="en-US" dirty="0" err="1"/>
            <a:t>Pendataan</a:t>
          </a:r>
          <a:endParaRPr lang="en-US" dirty="0"/>
        </a:p>
      </dgm:t>
    </dgm:pt>
    <dgm:pt modelId="{319C3709-3C99-EC47-8E8F-7560F130A41E}" type="parTrans" cxnId="{37C09F5D-48DE-314B-9575-E72C1F593EE1}">
      <dgm:prSet/>
      <dgm:spPr/>
      <dgm:t>
        <a:bodyPr/>
        <a:lstStyle/>
        <a:p>
          <a:endParaRPr lang="en-US"/>
        </a:p>
      </dgm:t>
    </dgm:pt>
    <dgm:pt modelId="{B401711B-FA55-DF40-BDBF-65C759F0796E}" type="sibTrans" cxnId="{37C09F5D-48DE-314B-9575-E72C1F593EE1}">
      <dgm:prSet/>
      <dgm:spPr/>
      <dgm:t>
        <a:bodyPr/>
        <a:lstStyle/>
        <a:p>
          <a:endParaRPr lang="en-US"/>
        </a:p>
      </dgm:t>
    </dgm:pt>
    <dgm:pt modelId="{48A36AC6-7AEB-DA4D-82FC-E1BAC840FCB6}">
      <dgm:prSet phldrT="[Text]"/>
      <dgm:spPr/>
      <dgm:t>
        <a:bodyPr/>
        <a:lstStyle/>
        <a:p>
          <a:r>
            <a:rPr lang="en-US" dirty="0" err="1"/>
            <a:t>Kepala</a:t>
          </a:r>
          <a:r>
            <a:rPr lang="en-US" dirty="0"/>
            <a:t> </a:t>
          </a:r>
          <a:r>
            <a:rPr lang="en-US" dirty="0" err="1"/>
            <a:t>Keluarga</a:t>
          </a:r>
          <a:endParaRPr lang="en-US" dirty="0"/>
        </a:p>
      </dgm:t>
    </dgm:pt>
    <dgm:pt modelId="{94E489A6-F59B-6B47-B673-9C8EBB1A5986}" type="parTrans" cxnId="{F4A58C53-4D61-7A4B-9775-459941238FF0}">
      <dgm:prSet/>
      <dgm:spPr/>
      <dgm:t>
        <a:bodyPr/>
        <a:lstStyle/>
        <a:p>
          <a:endParaRPr lang="en-US"/>
        </a:p>
      </dgm:t>
    </dgm:pt>
    <dgm:pt modelId="{B16C4B56-0A3E-C44B-BB4E-0CA27202CF30}" type="sibTrans" cxnId="{F4A58C53-4D61-7A4B-9775-459941238FF0}">
      <dgm:prSet/>
      <dgm:spPr/>
      <dgm:t>
        <a:bodyPr/>
        <a:lstStyle/>
        <a:p>
          <a:endParaRPr lang="en-US"/>
        </a:p>
      </dgm:t>
    </dgm:pt>
    <dgm:pt modelId="{79CA91DA-ED14-A341-9411-69E5719BA75C}">
      <dgm:prSet phldrT="[Text]"/>
      <dgm:spPr/>
      <dgm:t>
        <a:bodyPr/>
        <a:lstStyle/>
        <a:p>
          <a:r>
            <a:rPr lang="en-US" dirty="0" err="1"/>
            <a:t>Fasilitas</a:t>
          </a:r>
          <a:r>
            <a:rPr lang="en-US" dirty="0"/>
            <a:t> Pendidikan</a:t>
          </a:r>
        </a:p>
      </dgm:t>
    </dgm:pt>
    <dgm:pt modelId="{3488CDCA-214E-054E-9A2A-60FA48551D48}" type="parTrans" cxnId="{722388E4-66C4-B54E-BA62-6CD895F153D0}">
      <dgm:prSet/>
      <dgm:spPr/>
      <dgm:t>
        <a:bodyPr/>
        <a:lstStyle/>
        <a:p>
          <a:endParaRPr lang="en-US"/>
        </a:p>
      </dgm:t>
    </dgm:pt>
    <dgm:pt modelId="{9EEE03A2-1307-8640-A29B-BC1187A5F61D}" type="sibTrans" cxnId="{722388E4-66C4-B54E-BA62-6CD895F153D0}">
      <dgm:prSet/>
      <dgm:spPr/>
      <dgm:t>
        <a:bodyPr/>
        <a:lstStyle/>
        <a:p>
          <a:endParaRPr lang="en-US"/>
        </a:p>
      </dgm:t>
    </dgm:pt>
    <dgm:pt modelId="{F3D3662A-1C19-0D47-BB8D-95A5A9A7B938}">
      <dgm:prSet phldrT="[Text]"/>
      <dgm:spPr/>
      <dgm:t>
        <a:bodyPr/>
        <a:lstStyle/>
        <a:p>
          <a:r>
            <a:rPr lang="en-US" dirty="0" err="1"/>
            <a:t>Bantuan</a:t>
          </a:r>
          <a:r>
            <a:rPr lang="en-US" dirty="0"/>
            <a:t> </a:t>
          </a:r>
          <a:r>
            <a:rPr lang="en-US" dirty="0" err="1"/>
            <a:t>Pemerintah</a:t>
          </a:r>
          <a:endParaRPr lang="en-US" dirty="0"/>
        </a:p>
      </dgm:t>
    </dgm:pt>
    <dgm:pt modelId="{E63EA84A-5112-9F4C-9721-BF718C812B90}" type="parTrans" cxnId="{1B58FF8A-2505-0842-8EF7-C59E578B0EB4}">
      <dgm:prSet/>
      <dgm:spPr/>
      <dgm:t>
        <a:bodyPr/>
        <a:lstStyle/>
        <a:p>
          <a:endParaRPr lang="en-US"/>
        </a:p>
      </dgm:t>
    </dgm:pt>
    <dgm:pt modelId="{83C16C99-18C6-1244-B2A6-655B3393F4DB}" type="sibTrans" cxnId="{1B58FF8A-2505-0842-8EF7-C59E578B0EB4}">
      <dgm:prSet/>
      <dgm:spPr/>
      <dgm:t>
        <a:bodyPr/>
        <a:lstStyle/>
        <a:p>
          <a:endParaRPr lang="en-US"/>
        </a:p>
      </dgm:t>
    </dgm:pt>
    <dgm:pt modelId="{6641935A-CC06-424F-A014-960A77771DA3}">
      <dgm:prSet phldrT="[Text]"/>
      <dgm:spPr/>
      <dgm:t>
        <a:bodyPr/>
        <a:lstStyle/>
        <a:p>
          <a:r>
            <a:rPr lang="en-US" dirty="0" err="1"/>
            <a:t>Pengeluaran</a:t>
          </a:r>
          <a:endParaRPr lang="en-US" dirty="0"/>
        </a:p>
      </dgm:t>
    </dgm:pt>
    <dgm:pt modelId="{E8C3962A-BD03-374F-8AEB-F2D259F0A063}" type="parTrans" cxnId="{169FA46C-8F33-4648-B92B-C5D6575DED46}">
      <dgm:prSet/>
      <dgm:spPr/>
      <dgm:t>
        <a:bodyPr/>
        <a:lstStyle/>
        <a:p>
          <a:endParaRPr lang="en-US"/>
        </a:p>
      </dgm:t>
    </dgm:pt>
    <dgm:pt modelId="{0829280C-8C94-424A-AE8E-8C656D273321}" type="sibTrans" cxnId="{169FA46C-8F33-4648-B92B-C5D6575DED46}">
      <dgm:prSet/>
      <dgm:spPr/>
      <dgm:t>
        <a:bodyPr/>
        <a:lstStyle/>
        <a:p>
          <a:endParaRPr lang="en-US"/>
        </a:p>
      </dgm:t>
    </dgm:pt>
    <dgm:pt modelId="{3C8437AA-7296-9F41-937C-FA6B79EE475F}">
      <dgm:prSet/>
      <dgm:spPr/>
      <dgm:t>
        <a:bodyPr/>
        <a:lstStyle/>
        <a:p>
          <a:r>
            <a:rPr lang="en-US" dirty="0"/>
            <a:t>Data </a:t>
          </a:r>
          <a:r>
            <a:rPr lang="en-US" dirty="0" err="1"/>
            <a:t>Keluarga</a:t>
          </a:r>
          <a:endParaRPr lang="en-US" dirty="0"/>
        </a:p>
      </dgm:t>
    </dgm:pt>
    <dgm:pt modelId="{666121EF-773B-E643-813A-23C8A4C8F702}" type="parTrans" cxnId="{260A0A8D-A2E8-9B4F-BB92-C055716A3C91}">
      <dgm:prSet/>
      <dgm:spPr/>
      <dgm:t>
        <a:bodyPr/>
        <a:lstStyle/>
        <a:p>
          <a:endParaRPr lang="en-US"/>
        </a:p>
      </dgm:t>
    </dgm:pt>
    <dgm:pt modelId="{46D8375D-C369-3D4E-82ED-3D797597C29D}" type="sibTrans" cxnId="{260A0A8D-A2E8-9B4F-BB92-C055716A3C91}">
      <dgm:prSet/>
      <dgm:spPr/>
      <dgm:t>
        <a:bodyPr/>
        <a:lstStyle/>
        <a:p>
          <a:endParaRPr lang="en-US"/>
        </a:p>
      </dgm:t>
    </dgm:pt>
    <dgm:pt modelId="{C47D119D-237C-404F-AC11-A8E1895F7900}">
      <dgm:prSet/>
      <dgm:spPr/>
      <dgm:t>
        <a:bodyPr/>
        <a:lstStyle/>
        <a:p>
          <a:r>
            <a:rPr lang="en-US" dirty="0" err="1"/>
            <a:t>Penerangan</a:t>
          </a:r>
          <a:r>
            <a:rPr lang="en-US" dirty="0"/>
            <a:t> &amp; </a:t>
          </a:r>
          <a:r>
            <a:rPr lang="en-US" dirty="0" err="1"/>
            <a:t>Fasilitas</a:t>
          </a:r>
          <a:r>
            <a:rPr lang="en-US" dirty="0"/>
            <a:t> Pendidikan</a:t>
          </a:r>
        </a:p>
      </dgm:t>
    </dgm:pt>
    <dgm:pt modelId="{B5BC80D8-748A-284E-8A94-D6CAAA8D68DF}" type="parTrans" cxnId="{D5440A0B-4506-DA47-8AF0-2162D69E0566}">
      <dgm:prSet/>
      <dgm:spPr/>
      <dgm:t>
        <a:bodyPr/>
        <a:lstStyle/>
        <a:p>
          <a:endParaRPr lang="en-US"/>
        </a:p>
      </dgm:t>
    </dgm:pt>
    <dgm:pt modelId="{D67A2634-D122-6D4E-A6DA-7CB4564A6824}" type="sibTrans" cxnId="{D5440A0B-4506-DA47-8AF0-2162D69E0566}">
      <dgm:prSet/>
      <dgm:spPr/>
      <dgm:t>
        <a:bodyPr/>
        <a:lstStyle/>
        <a:p>
          <a:endParaRPr lang="en-US"/>
        </a:p>
      </dgm:t>
    </dgm:pt>
    <dgm:pt modelId="{5D8EB1D0-278F-8F4D-8C52-4B560A4EB004}" type="pres">
      <dgm:prSet presAssocID="{AC565E3F-D973-FA47-8036-2C3AD67BDD91}" presName="diagram" presStyleCnt="0">
        <dgm:presLayoutVars>
          <dgm:dir/>
          <dgm:resizeHandles val="exact"/>
        </dgm:presLayoutVars>
      </dgm:prSet>
      <dgm:spPr/>
    </dgm:pt>
    <dgm:pt modelId="{C23CD040-B03B-7943-A600-BF5F69CC332E}" type="pres">
      <dgm:prSet presAssocID="{9F688954-FC99-8449-A635-1DA6E2146A4A}" presName="node" presStyleLbl="node1" presStyleIdx="0" presStyleCnt="7">
        <dgm:presLayoutVars>
          <dgm:bulletEnabled val="1"/>
        </dgm:presLayoutVars>
      </dgm:prSet>
      <dgm:spPr/>
    </dgm:pt>
    <dgm:pt modelId="{E06E88A0-4271-BC4A-B1F7-C71B129310F8}" type="pres">
      <dgm:prSet presAssocID="{B401711B-FA55-DF40-BDBF-65C759F0796E}" presName="sibTrans" presStyleLbl="sibTrans2D1" presStyleIdx="0" presStyleCnt="6"/>
      <dgm:spPr/>
    </dgm:pt>
    <dgm:pt modelId="{81287A7D-4837-F446-BABC-D8306F57C304}" type="pres">
      <dgm:prSet presAssocID="{B401711B-FA55-DF40-BDBF-65C759F0796E}" presName="connectorText" presStyleLbl="sibTrans2D1" presStyleIdx="0" presStyleCnt="6"/>
      <dgm:spPr/>
    </dgm:pt>
    <dgm:pt modelId="{7347FA6B-1C98-654D-9AA0-E899AB309731}" type="pres">
      <dgm:prSet presAssocID="{48A36AC6-7AEB-DA4D-82FC-E1BAC840FCB6}" presName="node" presStyleLbl="node1" presStyleIdx="1" presStyleCnt="7">
        <dgm:presLayoutVars>
          <dgm:bulletEnabled val="1"/>
        </dgm:presLayoutVars>
      </dgm:prSet>
      <dgm:spPr/>
    </dgm:pt>
    <dgm:pt modelId="{3FEFE681-5285-D843-BF79-333D463A0762}" type="pres">
      <dgm:prSet presAssocID="{B16C4B56-0A3E-C44B-BB4E-0CA27202CF30}" presName="sibTrans" presStyleLbl="sibTrans2D1" presStyleIdx="1" presStyleCnt="6"/>
      <dgm:spPr/>
    </dgm:pt>
    <dgm:pt modelId="{F5B8C4DB-D11E-1A40-A140-652D470A0F4D}" type="pres">
      <dgm:prSet presAssocID="{B16C4B56-0A3E-C44B-BB4E-0CA27202CF30}" presName="connectorText" presStyleLbl="sibTrans2D1" presStyleIdx="1" presStyleCnt="6"/>
      <dgm:spPr/>
    </dgm:pt>
    <dgm:pt modelId="{9FDBE0DC-BDB4-F241-92C6-9FF37F3DAB4C}" type="pres">
      <dgm:prSet presAssocID="{79CA91DA-ED14-A341-9411-69E5719BA75C}" presName="node" presStyleLbl="node1" presStyleIdx="2" presStyleCnt="7">
        <dgm:presLayoutVars>
          <dgm:bulletEnabled val="1"/>
        </dgm:presLayoutVars>
      </dgm:prSet>
      <dgm:spPr/>
    </dgm:pt>
    <dgm:pt modelId="{33C8CE10-1880-344A-A1AE-7B022A3F74B5}" type="pres">
      <dgm:prSet presAssocID="{9EEE03A2-1307-8640-A29B-BC1187A5F61D}" presName="sibTrans" presStyleLbl="sibTrans2D1" presStyleIdx="2" presStyleCnt="6"/>
      <dgm:spPr/>
    </dgm:pt>
    <dgm:pt modelId="{16F18CB4-BAA1-6347-97AA-062E6943EC84}" type="pres">
      <dgm:prSet presAssocID="{9EEE03A2-1307-8640-A29B-BC1187A5F61D}" presName="connectorText" presStyleLbl="sibTrans2D1" presStyleIdx="2" presStyleCnt="6"/>
      <dgm:spPr/>
    </dgm:pt>
    <dgm:pt modelId="{C44BE66A-36D9-4E4B-AE44-6C04D6C749C9}" type="pres">
      <dgm:prSet presAssocID="{F3D3662A-1C19-0D47-BB8D-95A5A9A7B938}" presName="node" presStyleLbl="node1" presStyleIdx="3" presStyleCnt="7">
        <dgm:presLayoutVars>
          <dgm:bulletEnabled val="1"/>
        </dgm:presLayoutVars>
      </dgm:prSet>
      <dgm:spPr/>
    </dgm:pt>
    <dgm:pt modelId="{7818EB81-FA28-E349-98AE-01BB30551976}" type="pres">
      <dgm:prSet presAssocID="{83C16C99-18C6-1244-B2A6-655B3393F4DB}" presName="sibTrans" presStyleLbl="sibTrans2D1" presStyleIdx="3" presStyleCnt="6"/>
      <dgm:spPr/>
    </dgm:pt>
    <dgm:pt modelId="{3A75E270-8B51-D64E-A416-D4EDC32B9414}" type="pres">
      <dgm:prSet presAssocID="{83C16C99-18C6-1244-B2A6-655B3393F4DB}" presName="connectorText" presStyleLbl="sibTrans2D1" presStyleIdx="3" presStyleCnt="6"/>
      <dgm:spPr/>
    </dgm:pt>
    <dgm:pt modelId="{1D9D2D33-6993-0649-B3C7-7A9B17A0E8B2}" type="pres">
      <dgm:prSet presAssocID="{6641935A-CC06-424F-A014-960A77771DA3}" presName="node" presStyleLbl="node1" presStyleIdx="4" presStyleCnt="7">
        <dgm:presLayoutVars>
          <dgm:bulletEnabled val="1"/>
        </dgm:presLayoutVars>
      </dgm:prSet>
      <dgm:spPr/>
    </dgm:pt>
    <dgm:pt modelId="{B9B1635E-8325-3540-8826-125207A2439E}" type="pres">
      <dgm:prSet presAssocID="{0829280C-8C94-424A-AE8E-8C656D273321}" presName="sibTrans" presStyleLbl="sibTrans2D1" presStyleIdx="4" presStyleCnt="6"/>
      <dgm:spPr/>
    </dgm:pt>
    <dgm:pt modelId="{4551984F-F41E-864C-9F82-13FD508B0F96}" type="pres">
      <dgm:prSet presAssocID="{0829280C-8C94-424A-AE8E-8C656D273321}" presName="connectorText" presStyleLbl="sibTrans2D1" presStyleIdx="4" presStyleCnt="6"/>
      <dgm:spPr/>
    </dgm:pt>
    <dgm:pt modelId="{38206B34-CB63-0943-8121-94FDF7D38A48}" type="pres">
      <dgm:prSet presAssocID="{3C8437AA-7296-9F41-937C-FA6B79EE475F}" presName="node" presStyleLbl="node1" presStyleIdx="5" presStyleCnt="7">
        <dgm:presLayoutVars>
          <dgm:bulletEnabled val="1"/>
        </dgm:presLayoutVars>
      </dgm:prSet>
      <dgm:spPr/>
    </dgm:pt>
    <dgm:pt modelId="{BDAE7DF6-320A-B047-8D63-32C8A0566EA3}" type="pres">
      <dgm:prSet presAssocID="{46D8375D-C369-3D4E-82ED-3D797597C29D}" presName="sibTrans" presStyleLbl="sibTrans2D1" presStyleIdx="5" presStyleCnt="6"/>
      <dgm:spPr/>
    </dgm:pt>
    <dgm:pt modelId="{E1A052A3-9625-F949-99C5-AF988C500BF0}" type="pres">
      <dgm:prSet presAssocID="{46D8375D-C369-3D4E-82ED-3D797597C29D}" presName="connectorText" presStyleLbl="sibTrans2D1" presStyleIdx="5" presStyleCnt="6"/>
      <dgm:spPr/>
    </dgm:pt>
    <dgm:pt modelId="{383A5D0C-B26A-9F4B-81F9-E9E03637AF3F}" type="pres">
      <dgm:prSet presAssocID="{C47D119D-237C-404F-AC11-A8E1895F7900}" presName="node" presStyleLbl="node1" presStyleIdx="6" presStyleCnt="7">
        <dgm:presLayoutVars>
          <dgm:bulletEnabled val="1"/>
        </dgm:presLayoutVars>
      </dgm:prSet>
      <dgm:spPr/>
    </dgm:pt>
  </dgm:ptLst>
  <dgm:cxnLst>
    <dgm:cxn modelId="{7E5B4E03-9FBD-4F4C-BBD4-DCD003FFA4E3}" type="presOf" srcId="{9EEE03A2-1307-8640-A29B-BC1187A5F61D}" destId="{33C8CE10-1880-344A-A1AE-7B022A3F74B5}" srcOrd="0" destOrd="0" presId="urn:microsoft.com/office/officeart/2005/8/layout/process5"/>
    <dgm:cxn modelId="{46386606-5C06-B64B-B9BF-A49ADD8316AF}" type="presOf" srcId="{0829280C-8C94-424A-AE8E-8C656D273321}" destId="{4551984F-F41E-864C-9F82-13FD508B0F96}" srcOrd="1" destOrd="0" presId="urn:microsoft.com/office/officeart/2005/8/layout/process5"/>
    <dgm:cxn modelId="{D5440A0B-4506-DA47-8AF0-2162D69E0566}" srcId="{AC565E3F-D973-FA47-8036-2C3AD67BDD91}" destId="{C47D119D-237C-404F-AC11-A8E1895F7900}" srcOrd="6" destOrd="0" parTransId="{B5BC80D8-748A-284E-8A94-D6CAAA8D68DF}" sibTransId="{D67A2634-D122-6D4E-A6DA-7CB4564A6824}"/>
    <dgm:cxn modelId="{483B6B0C-5D24-5B45-833B-6E6B00392A16}" type="presOf" srcId="{46D8375D-C369-3D4E-82ED-3D797597C29D}" destId="{BDAE7DF6-320A-B047-8D63-32C8A0566EA3}" srcOrd="0" destOrd="0" presId="urn:microsoft.com/office/officeart/2005/8/layout/process5"/>
    <dgm:cxn modelId="{02CA3414-78AC-524C-8D91-126524060D05}" type="presOf" srcId="{48A36AC6-7AEB-DA4D-82FC-E1BAC840FCB6}" destId="{7347FA6B-1C98-654D-9AA0-E899AB309731}" srcOrd="0" destOrd="0" presId="urn:microsoft.com/office/officeart/2005/8/layout/process5"/>
    <dgm:cxn modelId="{23A18F1A-1EBD-2146-AE84-18A635B50D2A}" type="presOf" srcId="{6641935A-CC06-424F-A014-960A77771DA3}" destId="{1D9D2D33-6993-0649-B3C7-7A9B17A0E8B2}" srcOrd="0" destOrd="0" presId="urn:microsoft.com/office/officeart/2005/8/layout/process5"/>
    <dgm:cxn modelId="{D9710D43-26F4-D345-B8A3-C17BE2BEC49E}" type="presOf" srcId="{B401711B-FA55-DF40-BDBF-65C759F0796E}" destId="{E06E88A0-4271-BC4A-B1F7-C71B129310F8}" srcOrd="0" destOrd="0" presId="urn:microsoft.com/office/officeart/2005/8/layout/process5"/>
    <dgm:cxn modelId="{3440C646-5EA2-A64A-AC46-38610847AF89}" type="presOf" srcId="{83C16C99-18C6-1244-B2A6-655B3393F4DB}" destId="{3A75E270-8B51-D64E-A416-D4EDC32B9414}" srcOrd="1" destOrd="0" presId="urn:microsoft.com/office/officeart/2005/8/layout/process5"/>
    <dgm:cxn modelId="{F4A58C53-4D61-7A4B-9775-459941238FF0}" srcId="{AC565E3F-D973-FA47-8036-2C3AD67BDD91}" destId="{48A36AC6-7AEB-DA4D-82FC-E1BAC840FCB6}" srcOrd="1" destOrd="0" parTransId="{94E489A6-F59B-6B47-B673-9C8EBB1A5986}" sibTransId="{B16C4B56-0A3E-C44B-BB4E-0CA27202CF30}"/>
    <dgm:cxn modelId="{37C09F5D-48DE-314B-9575-E72C1F593EE1}" srcId="{AC565E3F-D973-FA47-8036-2C3AD67BDD91}" destId="{9F688954-FC99-8449-A635-1DA6E2146A4A}" srcOrd="0" destOrd="0" parTransId="{319C3709-3C99-EC47-8E8F-7560F130A41E}" sibTransId="{B401711B-FA55-DF40-BDBF-65C759F0796E}"/>
    <dgm:cxn modelId="{EA992A60-4C18-7848-9D2C-3FF0AA42AE37}" type="presOf" srcId="{0829280C-8C94-424A-AE8E-8C656D273321}" destId="{B9B1635E-8325-3540-8826-125207A2439E}" srcOrd="0" destOrd="0" presId="urn:microsoft.com/office/officeart/2005/8/layout/process5"/>
    <dgm:cxn modelId="{3FB3DD64-386E-834C-9D8B-0B52120B2E7A}" type="presOf" srcId="{79CA91DA-ED14-A341-9411-69E5719BA75C}" destId="{9FDBE0DC-BDB4-F241-92C6-9FF37F3DAB4C}" srcOrd="0" destOrd="0" presId="urn:microsoft.com/office/officeart/2005/8/layout/process5"/>
    <dgm:cxn modelId="{169FA46C-8F33-4648-B92B-C5D6575DED46}" srcId="{AC565E3F-D973-FA47-8036-2C3AD67BDD91}" destId="{6641935A-CC06-424F-A014-960A77771DA3}" srcOrd="4" destOrd="0" parTransId="{E8C3962A-BD03-374F-8AEB-F2D259F0A063}" sibTransId="{0829280C-8C94-424A-AE8E-8C656D273321}"/>
    <dgm:cxn modelId="{B1A46E85-5A72-E443-AFD3-AF606DED01D4}" type="presOf" srcId="{AC565E3F-D973-FA47-8036-2C3AD67BDD91}" destId="{5D8EB1D0-278F-8F4D-8C52-4B560A4EB004}" srcOrd="0" destOrd="0" presId="urn:microsoft.com/office/officeart/2005/8/layout/process5"/>
    <dgm:cxn modelId="{E4337488-3D58-AB4D-834D-CF1DE5157F4A}" type="presOf" srcId="{C47D119D-237C-404F-AC11-A8E1895F7900}" destId="{383A5D0C-B26A-9F4B-81F9-E9E03637AF3F}" srcOrd="0" destOrd="0" presId="urn:microsoft.com/office/officeart/2005/8/layout/process5"/>
    <dgm:cxn modelId="{1B58FF8A-2505-0842-8EF7-C59E578B0EB4}" srcId="{AC565E3F-D973-FA47-8036-2C3AD67BDD91}" destId="{F3D3662A-1C19-0D47-BB8D-95A5A9A7B938}" srcOrd="3" destOrd="0" parTransId="{E63EA84A-5112-9F4C-9721-BF718C812B90}" sibTransId="{83C16C99-18C6-1244-B2A6-655B3393F4DB}"/>
    <dgm:cxn modelId="{260A0A8D-A2E8-9B4F-BB92-C055716A3C91}" srcId="{AC565E3F-D973-FA47-8036-2C3AD67BDD91}" destId="{3C8437AA-7296-9F41-937C-FA6B79EE475F}" srcOrd="5" destOrd="0" parTransId="{666121EF-773B-E643-813A-23C8A4C8F702}" sibTransId="{46D8375D-C369-3D4E-82ED-3D797597C29D}"/>
    <dgm:cxn modelId="{264D2891-F92B-774A-8FAE-75354D01FB75}" type="presOf" srcId="{83C16C99-18C6-1244-B2A6-655B3393F4DB}" destId="{7818EB81-FA28-E349-98AE-01BB30551976}" srcOrd="0" destOrd="0" presId="urn:microsoft.com/office/officeart/2005/8/layout/process5"/>
    <dgm:cxn modelId="{7F5B3097-935A-A344-B122-0FC2486A2962}" type="presOf" srcId="{9F688954-FC99-8449-A635-1DA6E2146A4A}" destId="{C23CD040-B03B-7943-A600-BF5F69CC332E}" srcOrd="0" destOrd="0" presId="urn:microsoft.com/office/officeart/2005/8/layout/process5"/>
    <dgm:cxn modelId="{5E1631B1-168D-1645-A050-DBB2445F5B50}" type="presOf" srcId="{B16C4B56-0A3E-C44B-BB4E-0CA27202CF30}" destId="{F5B8C4DB-D11E-1A40-A140-652D470A0F4D}" srcOrd="1" destOrd="0" presId="urn:microsoft.com/office/officeart/2005/8/layout/process5"/>
    <dgm:cxn modelId="{FAAA82BE-D379-014A-8C21-47DDF71E5F74}" type="presOf" srcId="{46D8375D-C369-3D4E-82ED-3D797597C29D}" destId="{E1A052A3-9625-F949-99C5-AF988C500BF0}" srcOrd="1" destOrd="0" presId="urn:microsoft.com/office/officeart/2005/8/layout/process5"/>
    <dgm:cxn modelId="{A00BEDBF-05B3-184B-B35A-1576BCCA3220}" type="presOf" srcId="{9EEE03A2-1307-8640-A29B-BC1187A5F61D}" destId="{16F18CB4-BAA1-6347-97AA-062E6943EC84}" srcOrd="1" destOrd="0" presId="urn:microsoft.com/office/officeart/2005/8/layout/process5"/>
    <dgm:cxn modelId="{6CAB3BC4-0372-4F41-A2B6-0425592B201A}" type="presOf" srcId="{3C8437AA-7296-9F41-937C-FA6B79EE475F}" destId="{38206B34-CB63-0943-8121-94FDF7D38A48}" srcOrd="0" destOrd="0" presId="urn:microsoft.com/office/officeart/2005/8/layout/process5"/>
    <dgm:cxn modelId="{B42BA7CA-C7C0-BC4F-9BFF-15B8361AF2C7}" type="presOf" srcId="{F3D3662A-1C19-0D47-BB8D-95A5A9A7B938}" destId="{C44BE66A-36D9-4E4B-AE44-6C04D6C749C9}" srcOrd="0" destOrd="0" presId="urn:microsoft.com/office/officeart/2005/8/layout/process5"/>
    <dgm:cxn modelId="{26DAE1CE-6CD9-404D-A0AA-7AA84205B44E}" type="presOf" srcId="{B401711B-FA55-DF40-BDBF-65C759F0796E}" destId="{81287A7D-4837-F446-BABC-D8306F57C304}" srcOrd="1" destOrd="0" presId="urn:microsoft.com/office/officeart/2005/8/layout/process5"/>
    <dgm:cxn modelId="{722388E4-66C4-B54E-BA62-6CD895F153D0}" srcId="{AC565E3F-D973-FA47-8036-2C3AD67BDD91}" destId="{79CA91DA-ED14-A341-9411-69E5719BA75C}" srcOrd="2" destOrd="0" parTransId="{3488CDCA-214E-054E-9A2A-60FA48551D48}" sibTransId="{9EEE03A2-1307-8640-A29B-BC1187A5F61D}"/>
    <dgm:cxn modelId="{140224FF-8820-9A42-A8CA-0EF0CB2E9E1F}" type="presOf" srcId="{B16C4B56-0A3E-C44B-BB4E-0CA27202CF30}" destId="{3FEFE681-5285-D843-BF79-333D463A0762}" srcOrd="0" destOrd="0" presId="urn:microsoft.com/office/officeart/2005/8/layout/process5"/>
    <dgm:cxn modelId="{21C653C5-A08D-424B-AC5B-627250962D5B}" type="presParOf" srcId="{5D8EB1D0-278F-8F4D-8C52-4B560A4EB004}" destId="{C23CD040-B03B-7943-A600-BF5F69CC332E}" srcOrd="0" destOrd="0" presId="urn:microsoft.com/office/officeart/2005/8/layout/process5"/>
    <dgm:cxn modelId="{46DD9C2B-2B9C-5942-A438-318819470351}" type="presParOf" srcId="{5D8EB1D0-278F-8F4D-8C52-4B560A4EB004}" destId="{E06E88A0-4271-BC4A-B1F7-C71B129310F8}" srcOrd="1" destOrd="0" presId="urn:microsoft.com/office/officeart/2005/8/layout/process5"/>
    <dgm:cxn modelId="{C8265814-DC3D-B44E-AD92-AB540B234E97}" type="presParOf" srcId="{E06E88A0-4271-BC4A-B1F7-C71B129310F8}" destId="{81287A7D-4837-F446-BABC-D8306F57C304}" srcOrd="0" destOrd="0" presId="urn:microsoft.com/office/officeart/2005/8/layout/process5"/>
    <dgm:cxn modelId="{8A0B479E-6948-4343-B23F-5CFE0966BB2F}" type="presParOf" srcId="{5D8EB1D0-278F-8F4D-8C52-4B560A4EB004}" destId="{7347FA6B-1C98-654D-9AA0-E899AB309731}" srcOrd="2" destOrd="0" presId="urn:microsoft.com/office/officeart/2005/8/layout/process5"/>
    <dgm:cxn modelId="{DB011EC7-C0B4-EC48-BBBC-2FA31C147575}" type="presParOf" srcId="{5D8EB1D0-278F-8F4D-8C52-4B560A4EB004}" destId="{3FEFE681-5285-D843-BF79-333D463A0762}" srcOrd="3" destOrd="0" presId="urn:microsoft.com/office/officeart/2005/8/layout/process5"/>
    <dgm:cxn modelId="{389C598A-82DA-4A49-A6D7-077369147691}" type="presParOf" srcId="{3FEFE681-5285-D843-BF79-333D463A0762}" destId="{F5B8C4DB-D11E-1A40-A140-652D470A0F4D}" srcOrd="0" destOrd="0" presId="urn:microsoft.com/office/officeart/2005/8/layout/process5"/>
    <dgm:cxn modelId="{5E27D820-33FB-0F4E-8B67-6386D43EDFAC}" type="presParOf" srcId="{5D8EB1D0-278F-8F4D-8C52-4B560A4EB004}" destId="{9FDBE0DC-BDB4-F241-92C6-9FF37F3DAB4C}" srcOrd="4" destOrd="0" presId="urn:microsoft.com/office/officeart/2005/8/layout/process5"/>
    <dgm:cxn modelId="{6F27CD75-F7D5-8B4C-9F0A-561FE8846B54}" type="presParOf" srcId="{5D8EB1D0-278F-8F4D-8C52-4B560A4EB004}" destId="{33C8CE10-1880-344A-A1AE-7B022A3F74B5}" srcOrd="5" destOrd="0" presId="urn:microsoft.com/office/officeart/2005/8/layout/process5"/>
    <dgm:cxn modelId="{19CBAA47-AE01-2F46-AAE0-62A6F7DCBF5D}" type="presParOf" srcId="{33C8CE10-1880-344A-A1AE-7B022A3F74B5}" destId="{16F18CB4-BAA1-6347-97AA-062E6943EC84}" srcOrd="0" destOrd="0" presId="urn:microsoft.com/office/officeart/2005/8/layout/process5"/>
    <dgm:cxn modelId="{CB4D470B-0C31-E74A-AD4E-83DEED48A35E}" type="presParOf" srcId="{5D8EB1D0-278F-8F4D-8C52-4B560A4EB004}" destId="{C44BE66A-36D9-4E4B-AE44-6C04D6C749C9}" srcOrd="6" destOrd="0" presId="urn:microsoft.com/office/officeart/2005/8/layout/process5"/>
    <dgm:cxn modelId="{932C388E-4073-1B45-AF4C-5460FDECF753}" type="presParOf" srcId="{5D8EB1D0-278F-8F4D-8C52-4B560A4EB004}" destId="{7818EB81-FA28-E349-98AE-01BB30551976}" srcOrd="7" destOrd="0" presId="urn:microsoft.com/office/officeart/2005/8/layout/process5"/>
    <dgm:cxn modelId="{4F72611C-F687-F745-A979-E98108D213D1}" type="presParOf" srcId="{7818EB81-FA28-E349-98AE-01BB30551976}" destId="{3A75E270-8B51-D64E-A416-D4EDC32B9414}" srcOrd="0" destOrd="0" presId="urn:microsoft.com/office/officeart/2005/8/layout/process5"/>
    <dgm:cxn modelId="{3A25E4C1-E73E-9F40-BB51-1F5E6D7DEB91}" type="presParOf" srcId="{5D8EB1D0-278F-8F4D-8C52-4B560A4EB004}" destId="{1D9D2D33-6993-0649-B3C7-7A9B17A0E8B2}" srcOrd="8" destOrd="0" presId="urn:microsoft.com/office/officeart/2005/8/layout/process5"/>
    <dgm:cxn modelId="{F059C7E9-6B8B-C440-A6A6-42CC5B9F93F3}" type="presParOf" srcId="{5D8EB1D0-278F-8F4D-8C52-4B560A4EB004}" destId="{B9B1635E-8325-3540-8826-125207A2439E}" srcOrd="9" destOrd="0" presId="urn:microsoft.com/office/officeart/2005/8/layout/process5"/>
    <dgm:cxn modelId="{F274967C-BF32-544E-871F-555D9C24A4FA}" type="presParOf" srcId="{B9B1635E-8325-3540-8826-125207A2439E}" destId="{4551984F-F41E-864C-9F82-13FD508B0F96}" srcOrd="0" destOrd="0" presId="urn:microsoft.com/office/officeart/2005/8/layout/process5"/>
    <dgm:cxn modelId="{1CA79411-4022-2A44-9784-56A9A1781763}" type="presParOf" srcId="{5D8EB1D0-278F-8F4D-8C52-4B560A4EB004}" destId="{38206B34-CB63-0943-8121-94FDF7D38A48}" srcOrd="10" destOrd="0" presId="urn:microsoft.com/office/officeart/2005/8/layout/process5"/>
    <dgm:cxn modelId="{EEFCD52E-33C8-5C44-8BE8-7B7B6BB65660}" type="presParOf" srcId="{5D8EB1D0-278F-8F4D-8C52-4B560A4EB004}" destId="{BDAE7DF6-320A-B047-8D63-32C8A0566EA3}" srcOrd="11" destOrd="0" presId="urn:microsoft.com/office/officeart/2005/8/layout/process5"/>
    <dgm:cxn modelId="{28073A8C-586F-1D4F-BF08-CC1756447800}" type="presParOf" srcId="{BDAE7DF6-320A-B047-8D63-32C8A0566EA3}" destId="{E1A052A3-9625-F949-99C5-AF988C500BF0}" srcOrd="0" destOrd="0" presId="urn:microsoft.com/office/officeart/2005/8/layout/process5"/>
    <dgm:cxn modelId="{3BEAEF01-8018-A348-B513-EEF984F7449A}" type="presParOf" srcId="{5D8EB1D0-278F-8F4D-8C52-4B560A4EB004}" destId="{383A5D0C-B26A-9F4B-81F9-E9E03637AF3F}" srcOrd="1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565E3F-D973-FA47-8036-2C3AD67BDD91}" type="doc">
      <dgm:prSet loTypeId="urn:microsoft.com/office/officeart/2005/8/layout/process5" loCatId="" qsTypeId="urn:microsoft.com/office/officeart/2005/8/quickstyle/simple1" qsCatId="simple" csTypeId="urn:microsoft.com/office/officeart/2005/8/colors/accent1_2" csCatId="accent1" phldr="1"/>
      <dgm:spPr/>
      <dgm:t>
        <a:bodyPr/>
        <a:lstStyle/>
        <a:p>
          <a:endParaRPr lang="en-US"/>
        </a:p>
      </dgm:t>
    </dgm:pt>
    <dgm:pt modelId="{9F688954-FC99-8449-A635-1DA6E2146A4A}">
      <dgm:prSet phldrT="[Text]"/>
      <dgm:spPr/>
      <dgm:t>
        <a:bodyPr/>
        <a:lstStyle/>
        <a:p>
          <a:r>
            <a:rPr lang="en-US" dirty="0" err="1"/>
            <a:t>Profil</a:t>
          </a:r>
          <a:endParaRPr lang="en-US" dirty="0"/>
        </a:p>
      </dgm:t>
    </dgm:pt>
    <dgm:pt modelId="{319C3709-3C99-EC47-8E8F-7560F130A41E}" type="parTrans" cxnId="{37C09F5D-48DE-314B-9575-E72C1F593EE1}">
      <dgm:prSet/>
      <dgm:spPr/>
      <dgm:t>
        <a:bodyPr/>
        <a:lstStyle/>
        <a:p>
          <a:endParaRPr lang="en-US"/>
        </a:p>
      </dgm:t>
    </dgm:pt>
    <dgm:pt modelId="{B401711B-FA55-DF40-BDBF-65C759F0796E}" type="sibTrans" cxnId="{37C09F5D-48DE-314B-9575-E72C1F593EE1}">
      <dgm:prSet/>
      <dgm:spPr/>
      <dgm:t>
        <a:bodyPr/>
        <a:lstStyle/>
        <a:p>
          <a:endParaRPr lang="en-US"/>
        </a:p>
      </dgm:t>
    </dgm:pt>
    <dgm:pt modelId="{48A36AC6-7AEB-DA4D-82FC-E1BAC840FCB6}">
      <dgm:prSet phldrT="[Text]"/>
      <dgm:spPr/>
      <dgm:t>
        <a:bodyPr/>
        <a:lstStyle/>
        <a:p>
          <a:r>
            <a:rPr lang="en-US" dirty="0"/>
            <a:t>Pendidikan</a:t>
          </a:r>
        </a:p>
      </dgm:t>
    </dgm:pt>
    <dgm:pt modelId="{94E489A6-F59B-6B47-B673-9C8EBB1A5986}" type="parTrans" cxnId="{F4A58C53-4D61-7A4B-9775-459941238FF0}">
      <dgm:prSet/>
      <dgm:spPr/>
      <dgm:t>
        <a:bodyPr/>
        <a:lstStyle/>
        <a:p>
          <a:endParaRPr lang="en-US"/>
        </a:p>
      </dgm:t>
    </dgm:pt>
    <dgm:pt modelId="{B16C4B56-0A3E-C44B-BB4E-0CA27202CF30}" type="sibTrans" cxnId="{F4A58C53-4D61-7A4B-9775-459941238FF0}">
      <dgm:prSet/>
      <dgm:spPr/>
      <dgm:t>
        <a:bodyPr/>
        <a:lstStyle/>
        <a:p>
          <a:endParaRPr lang="en-US"/>
        </a:p>
      </dgm:t>
    </dgm:pt>
    <dgm:pt modelId="{79CA91DA-ED14-A341-9411-69E5719BA75C}">
      <dgm:prSet phldrT="[Text]"/>
      <dgm:spPr/>
      <dgm:t>
        <a:bodyPr/>
        <a:lstStyle/>
        <a:p>
          <a:r>
            <a:rPr lang="en-US" dirty="0" err="1"/>
            <a:t>Disabilitas</a:t>
          </a:r>
          <a:endParaRPr lang="en-US" dirty="0"/>
        </a:p>
      </dgm:t>
    </dgm:pt>
    <dgm:pt modelId="{3488CDCA-214E-054E-9A2A-60FA48551D48}" type="parTrans" cxnId="{722388E4-66C4-B54E-BA62-6CD895F153D0}">
      <dgm:prSet/>
      <dgm:spPr/>
      <dgm:t>
        <a:bodyPr/>
        <a:lstStyle/>
        <a:p>
          <a:endParaRPr lang="en-US"/>
        </a:p>
      </dgm:t>
    </dgm:pt>
    <dgm:pt modelId="{9EEE03A2-1307-8640-A29B-BC1187A5F61D}" type="sibTrans" cxnId="{722388E4-66C4-B54E-BA62-6CD895F153D0}">
      <dgm:prSet/>
      <dgm:spPr/>
      <dgm:t>
        <a:bodyPr/>
        <a:lstStyle/>
        <a:p>
          <a:endParaRPr lang="en-US"/>
        </a:p>
      </dgm:t>
    </dgm:pt>
    <dgm:pt modelId="{5D8EB1D0-278F-8F4D-8C52-4B560A4EB004}" type="pres">
      <dgm:prSet presAssocID="{AC565E3F-D973-FA47-8036-2C3AD67BDD91}" presName="diagram" presStyleCnt="0">
        <dgm:presLayoutVars>
          <dgm:dir/>
          <dgm:resizeHandles val="exact"/>
        </dgm:presLayoutVars>
      </dgm:prSet>
      <dgm:spPr/>
    </dgm:pt>
    <dgm:pt modelId="{C23CD040-B03B-7943-A600-BF5F69CC332E}" type="pres">
      <dgm:prSet presAssocID="{9F688954-FC99-8449-A635-1DA6E2146A4A}" presName="node" presStyleLbl="node1" presStyleIdx="0" presStyleCnt="3">
        <dgm:presLayoutVars>
          <dgm:bulletEnabled val="1"/>
        </dgm:presLayoutVars>
      </dgm:prSet>
      <dgm:spPr/>
    </dgm:pt>
    <dgm:pt modelId="{E06E88A0-4271-BC4A-B1F7-C71B129310F8}" type="pres">
      <dgm:prSet presAssocID="{B401711B-FA55-DF40-BDBF-65C759F0796E}" presName="sibTrans" presStyleLbl="sibTrans2D1" presStyleIdx="0" presStyleCnt="2"/>
      <dgm:spPr/>
    </dgm:pt>
    <dgm:pt modelId="{81287A7D-4837-F446-BABC-D8306F57C304}" type="pres">
      <dgm:prSet presAssocID="{B401711B-FA55-DF40-BDBF-65C759F0796E}" presName="connectorText" presStyleLbl="sibTrans2D1" presStyleIdx="0" presStyleCnt="2"/>
      <dgm:spPr/>
    </dgm:pt>
    <dgm:pt modelId="{7347FA6B-1C98-654D-9AA0-E899AB309731}" type="pres">
      <dgm:prSet presAssocID="{48A36AC6-7AEB-DA4D-82FC-E1BAC840FCB6}" presName="node" presStyleLbl="node1" presStyleIdx="1" presStyleCnt="3">
        <dgm:presLayoutVars>
          <dgm:bulletEnabled val="1"/>
        </dgm:presLayoutVars>
      </dgm:prSet>
      <dgm:spPr/>
    </dgm:pt>
    <dgm:pt modelId="{3FEFE681-5285-D843-BF79-333D463A0762}" type="pres">
      <dgm:prSet presAssocID="{B16C4B56-0A3E-C44B-BB4E-0CA27202CF30}" presName="sibTrans" presStyleLbl="sibTrans2D1" presStyleIdx="1" presStyleCnt="2"/>
      <dgm:spPr/>
    </dgm:pt>
    <dgm:pt modelId="{F5B8C4DB-D11E-1A40-A140-652D470A0F4D}" type="pres">
      <dgm:prSet presAssocID="{B16C4B56-0A3E-C44B-BB4E-0CA27202CF30}" presName="connectorText" presStyleLbl="sibTrans2D1" presStyleIdx="1" presStyleCnt="2"/>
      <dgm:spPr/>
    </dgm:pt>
    <dgm:pt modelId="{9FDBE0DC-BDB4-F241-92C6-9FF37F3DAB4C}" type="pres">
      <dgm:prSet presAssocID="{79CA91DA-ED14-A341-9411-69E5719BA75C}" presName="node" presStyleLbl="node1" presStyleIdx="2" presStyleCnt="3">
        <dgm:presLayoutVars>
          <dgm:bulletEnabled val="1"/>
        </dgm:presLayoutVars>
      </dgm:prSet>
      <dgm:spPr/>
    </dgm:pt>
  </dgm:ptLst>
  <dgm:cxnLst>
    <dgm:cxn modelId="{02CA3414-78AC-524C-8D91-126524060D05}" type="presOf" srcId="{48A36AC6-7AEB-DA4D-82FC-E1BAC840FCB6}" destId="{7347FA6B-1C98-654D-9AA0-E899AB309731}" srcOrd="0" destOrd="0" presId="urn:microsoft.com/office/officeart/2005/8/layout/process5"/>
    <dgm:cxn modelId="{D9710D43-26F4-D345-B8A3-C17BE2BEC49E}" type="presOf" srcId="{B401711B-FA55-DF40-BDBF-65C759F0796E}" destId="{E06E88A0-4271-BC4A-B1F7-C71B129310F8}" srcOrd="0" destOrd="0" presId="urn:microsoft.com/office/officeart/2005/8/layout/process5"/>
    <dgm:cxn modelId="{F4A58C53-4D61-7A4B-9775-459941238FF0}" srcId="{AC565E3F-D973-FA47-8036-2C3AD67BDD91}" destId="{48A36AC6-7AEB-DA4D-82FC-E1BAC840FCB6}" srcOrd="1" destOrd="0" parTransId="{94E489A6-F59B-6B47-B673-9C8EBB1A5986}" sibTransId="{B16C4B56-0A3E-C44B-BB4E-0CA27202CF30}"/>
    <dgm:cxn modelId="{37C09F5D-48DE-314B-9575-E72C1F593EE1}" srcId="{AC565E3F-D973-FA47-8036-2C3AD67BDD91}" destId="{9F688954-FC99-8449-A635-1DA6E2146A4A}" srcOrd="0" destOrd="0" parTransId="{319C3709-3C99-EC47-8E8F-7560F130A41E}" sibTransId="{B401711B-FA55-DF40-BDBF-65C759F0796E}"/>
    <dgm:cxn modelId="{3FB3DD64-386E-834C-9D8B-0B52120B2E7A}" type="presOf" srcId="{79CA91DA-ED14-A341-9411-69E5719BA75C}" destId="{9FDBE0DC-BDB4-F241-92C6-9FF37F3DAB4C}" srcOrd="0" destOrd="0" presId="urn:microsoft.com/office/officeart/2005/8/layout/process5"/>
    <dgm:cxn modelId="{B1A46E85-5A72-E443-AFD3-AF606DED01D4}" type="presOf" srcId="{AC565E3F-D973-FA47-8036-2C3AD67BDD91}" destId="{5D8EB1D0-278F-8F4D-8C52-4B560A4EB004}" srcOrd="0" destOrd="0" presId="urn:microsoft.com/office/officeart/2005/8/layout/process5"/>
    <dgm:cxn modelId="{7F5B3097-935A-A344-B122-0FC2486A2962}" type="presOf" srcId="{9F688954-FC99-8449-A635-1DA6E2146A4A}" destId="{C23CD040-B03B-7943-A600-BF5F69CC332E}" srcOrd="0" destOrd="0" presId="urn:microsoft.com/office/officeart/2005/8/layout/process5"/>
    <dgm:cxn modelId="{5E1631B1-168D-1645-A050-DBB2445F5B50}" type="presOf" srcId="{B16C4B56-0A3E-C44B-BB4E-0CA27202CF30}" destId="{F5B8C4DB-D11E-1A40-A140-652D470A0F4D}" srcOrd="1" destOrd="0" presId="urn:microsoft.com/office/officeart/2005/8/layout/process5"/>
    <dgm:cxn modelId="{26DAE1CE-6CD9-404D-A0AA-7AA84205B44E}" type="presOf" srcId="{B401711B-FA55-DF40-BDBF-65C759F0796E}" destId="{81287A7D-4837-F446-BABC-D8306F57C304}" srcOrd="1" destOrd="0" presId="urn:microsoft.com/office/officeart/2005/8/layout/process5"/>
    <dgm:cxn modelId="{722388E4-66C4-B54E-BA62-6CD895F153D0}" srcId="{AC565E3F-D973-FA47-8036-2C3AD67BDD91}" destId="{79CA91DA-ED14-A341-9411-69E5719BA75C}" srcOrd="2" destOrd="0" parTransId="{3488CDCA-214E-054E-9A2A-60FA48551D48}" sibTransId="{9EEE03A2-1307-8640-A29B-BC1187A5F61D}"/>
    <dgm:cxn modelId="{140224FF-8820-9A42-A8CA-0EF0CB2E9E1F}" type="presOf" srcId="{B16C4B56-0A3E-C44B-BB4E-0CA27202CF30}" destId="{3FEFE681-5285-D843-BF79-333D463A0762}" srcOrd="0" destOrd="0" presId="urn:microsoft.com/office/officeart/2005/8/layout/process5"/>
    <dgm:cxn modelId="{21C653C5-A08D-424B-AC5B-627250962D5B}" type="presParOf" srcId="{5D8EB1D0-278F-8F4D-8C52-4B560A4EB004}" destId="{C23CD040-B03B-7943-A600-BF5F69CC332E}" srcOrd="0" destOrd="0" presId="urn:microsoft.com/office/officeart/2005/8/layout/process5"/>
    <dgm:cxn modelId="{46DD9C2B-2B9C-5942-A438-318819470351}" type="presParOf" srcId="{5D8EB1D0-278F-8F4D-8C52-4B560A4EB004}" destId="{E06E88A0-4271-BC4A-B1F7-C71B129310F8}" srcOrd="1" destOrd="0" presId="urn:microsoft.com/office/officeart/2005/8/layout/process5"/>
    <dgm:cxn modelId="{C8265814-DC3D-B44E-AD92-AB540B234E97}" type="presParOf" srcId="{E06E88A0-4271-BC4A-B1F7-C71B129310F8}" destId="{81287A7D-4837-F446-BABC-D8306F57C304}" srcOrd="0" destOrd="0" presId="urn:microsoft.com/office/officeart/2005/8/layout/process5"/>
    <dgm:cxn modelId="{8A0B479E-6948-4343-B23F-5CFE0966BB2F}" type="presParOf" srcId="{5D8EB1D0-278F-8F4D-8C52-4B560A4EB004}" destId="{7347FA6B-1C98-654D-9AA0-E899AB309731}" srcOrd="2" destOrd="0" presId="urn:microsoft.com/office/officeart/2005/8/layout/process5"/>
    <dgm:cxn modelId="{DB011EC7-C0B4-EC48-BBBC-2FA31C147575}" type="presParOf" srcId="{5D8EB1D0-278F-8F4D-8C52-4B560A4EB004}" destId="{3FEFE681-5285-D843-BF79-333D463A0762}" srcOrd="3" destOrd="0" presId="urn:microsoft.com/office/officeart/2005/8/layout/process5"/>
    <dgm:cxn modelId="{389C598A-82DA-4A49-A6D7-077369147691}" type="presParOf" srcId="{3FEFE681-5285-D843-BF79-333D463A0762}" destId="{F5B8C4DB-D11E-1A40-A140-652D470A0F4D}" srcOrd="0" destOrd="0" presId="urn:microsoft.com/office/officeart/2005/8/layout/process5"/>
    <dgm:cxn modelId="{5E27D820-33FB-0F4E-8B67-6386D43EDFAC}" type="presParOf" srcId="{5D8EB1D0-278F-8F4D-8C52-4B560A4EB004}" destId="{9FDBE0DC-BDB4-F241-92C6-9FF37F3DAB4C}" srcOrd="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CD040-B03B-7943-A600-BF5F69CC332E}">
      <dsp:nvSpPr>
        <dsp:cNvPr id="0" name=""/>
        <dsp:cNvSpPr/>
      </dsp:nvSpPr>
      <dsp:spPr>
        <a:xfrm>
          <a:off x="4621" y="559306"/>
          <a:ext cx="2020453" cy="12122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Lokasi </a:t>
          </a:r>
          <a:r>
            <a:rPr lang="en-US" sz="2300" kern="1200" dirty="0" err="1"/>
            <a:t>Pendataan</a:t>
          </a:r>
          <a:endParaRPr lang="en-US" sz="2300" kern="1200" dirty="0"/>
        </a:p>
      </dsp:txBody>
      <dsp:txXfrm>
        <a:off x="40127" y="594812"/>
        <a:ext cx="1949441" cy="1141260"/>
      </dsp:txXfrm>
    </dsp:sp>
    <dsp:sp modelId="{E06E88A0-4271-BC4A-B1F7-C71B129310F8}">
      <dsp:nvSpPr>
        <dsp:cNvPr id="0" name=""/>
        <dsp:cNvSpPr/>
      </dsp:nvSpPr>
      <dsp:spPr>
        <a:xfrm>
          <a:off x="2202874" y="914906"/>
          <a:ext cx="428336" cy="50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202874" y="1015120"/>
        <a:ext cx="299835" cy="300644"/>
      </dsp:txXfrm>
    </dsp:sp>
    <dsp:sp modelId="{7347FA6B-1C98-654D-9AA0-E899AB309731}">
      <dsp:nvSpPr>
        <dsp:cNvPr id="0" name=""/>
        <dsp:cNvSpPr/>
      </dsp:nvSpPr>
      <dsp:spPr>
        <a:xfrm>
          <a:off x="2833255" y="559306"/>
          <a:ext cx="2020453" cy="12122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err="1"/>
            <a:t>Kepala</a:t>
          </a:r>
          <a:r>
            <a:rPr lang="en-US" sz="2300" kern="1200" dirty="0"/>
            <a:t> </a:t>
          </a:r>
          <a:r>
            <a:rPr lang="en-US" sz="2300" kern="1200" dirty="0" err="1"/>
            <a:t>Keluarga</a:t>
          </a:r>
          <a:endParaRPr lang="en-US" sz="2300" kern="1200" dirty="0"/>
        </a:p>
      </dsp:txBody>
      <dsp:txXfrm>
        <a:off x="2868761" y="594812"/>
        <a:ext cx="1949441" cy="1141260"/>
      </dsp:txXfrm>
    </dsp:sp>
    <dsp:sp modelId="{3FEFE681-5285-D843-BF79-333D463A0762}">
      <dsp:nvSpPr>
        <dsp:cNvPr id="0" name=""/>
        <dsp:cNvSpPr/>
      </dsp:nvSpPr>
      <dsp:spPr>
        <a:xfrm>
          <a:off x="5031509" y="914906"/>
          <a:ext cx="428336" cy="50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031509" y="1015120"/>
        <a:ext cx="299835" cy="300644"/>
      </dsp:txXfrm>
    </dsp:sp>
    <dsp:sp modelId="{9FDBE0DC-BDB4-F241-92C6-9FF37F3DAB4C}">
      <dsp:nvSpPr>
        <dsp:cNvPr id="0" name=""/>
        <dsp:cNvSpPr/>
      </dsp:nvSpPr>
      <dsp:spPr>
        <a:xfrm>
          <a:off x="5661890" y="559306"/>
          <a:ext cx="2020453" cy="12122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err="1"/>
            <a:t>Fasilitas</a:t>
          </a:r>
          <a:r>
            <a:rPr lang="en-US" sz="2300" kern="1200" dirty="0"/>
            <a:t> Pendidikan</a:t>
          </a:r>
        </a:p>
      </dsp:txBody>
      <dsp:txXfrm>
        <a:off x="5697396" y="594812"/>
        <a:ext cx="1949441" cy="1141260"/>
      </dsp:txXfrm>
    </dsp:sp>
    <dsp:sp modelId="{33C8CE10-1880-344A-A1AE-7B022A3F74B5}">
      <dsp:nvSpPr>
        <dsp:cNvPr id="0" name=""/>
        <dsp:cNvSpPr/>
      </dsp:nvSpPr>
      <dsp:spPr>
        <a:xfrm>
          <a:off x="7860144" y="914906"/>
          <a:ext cx="428336" cy="50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7860144" y="1015120"/>
        <a:ext cx="299835" cy="300644"/>
      </dsp:txXfrm>
    </dsp:sp>
    <dsp:sp modelId="{C44BE66A-36D9-4E4B-AE44-6C04D6C749C9}">
      <dsp:nvSpPr>
        <dsp:cNvPr id="0" name=""/>
        <dsp:cNvSpPr/>
      </dsp:nvSpPr>
      <dsp:spPr>
        <a:xfrm>
          <a:off x="8490525" y="559306"/>
          <a:ext cx="2020453" cy="12122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err="1"/>
            <a:t>Bantuan</a:t>
          </a:r>
          <a:r>
            <a:rPr lang="en-US" sz="2300" kern="1200" dirty="0"/>
            <a:t> </a:t>
          </a:r>
          <a:r>
            <a:rPr lang="en-US" sz="2300" kern="1200" dirty="0" err="1"/>
            <a:t>Pemerintah</a:t>
          </a:r>
          <a:endParaRPr lang="en-US" sz="2300" kern="1200" dirty="0"/>
        </a:p>
      </dsp:txBody>
      <dsp:txXfrm>
        <a:off x="8526031" y="594812"/>
        <a:ext cx="1949441" cy="1141260"/>
      </dsp:txXfrm>
    </dsp:sp>
    <dsp:sp modelId="{7818EB81-FA28-E349-98AE-01BB30551976}">
      <dsp:nvSpPr>
        <dsp:cNvPr id="0" name=""/>
        <dsp:cNvSpPr/>
      </dsp:nvSpPr>
      <dsp:spPr>
        <a:xfrm rot="5400000">
          <a:off x="9286584" y="1913010"/>
          <a:ext cx="428336" cy="50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5400000">
        <a:off x="9350431" y="1949378"/>
        <a:ext cx="300644" cy="299835"/>
      </dsp:txXfrm>
    </dsp:sp>
    <dsp:sp modelId="{1D9D2D33-6993-0649-B3C7-7A9B17A0E8B2}">
      <dsp:nvSpPr>
        <dsp:cNvPr id="0" name=""/>
        <dsp:cNvSpPr/>
      </dsp:nvSpPr>
      <dsp:spPr>
        <a:xfrm>
          <a:off x="8490525" y="2579759"/>
          <a:ext cx="2020453" cy="12122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err="1"/>
            <a:t>Pengeluaran</a:t>
          </a:r>
          <a:endParaRPr lang="en-US" sz="2300" kern="1200" dirty="0"/>
        </a:p>
      </dsp:txBody>
      <dsp:txXfrm>
        <a:off x="8526031" y="2615265"/>
        <a:ext cx="1949441" cy="1141260"/>
      </dsp:txXfrm>
    </dsp:sp>
    <dsp:sp modelId="{B9B1635E-8325-3540-8826-125207A2439E}">
      <dsp:nvSpPr>
        <dsp:cNvPr id="0" name=""/>
        <dsp:cNvSpPr/>
      </dsp:nvSpPr>
      <dsp:spPr>
        <a:xfrm rot="10800000">
          <a:off x="7884389" y="2935359"/>
          <a:ext cx="428336" cy="50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10800000">
        <a:off x="8012890" y="3035573"/>
        <a:ext cx="299835" cy="300644"/>
      </dsp:txXfrm>
    </dsp:sp>
    <dsp:sp modelId="{38206B34-CB63-0943-8121-94FDF7D38A48}">
      <dsp:nvSpPr>
        <dsp:cNvPr id="0" name=""/>
        <dsp:cNvSpPr/>
      </dsp:nvSpPr>
      <dsp:spPr>
        <a:xfrm>
          <a:off x="5661890" y="2579759"/>
          <a:ext cx="2020453" cy="12122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Data </a:t>
          </a:r>
          <a:r>
            <a:rPr lang="en-US" sz="2300" kern="1200" dirty="0" err="1"/>
            <a:t>Keluarga</a:t>
          </a:r>
          <a:endParaRPr lang="en-US" sz="2300" kern="1200" dirty="0"/>
        </a:p>
      </dsp:txBody>
      <dsp:txXfrm>
        <a:off x="5697396" y="2615265"/>
        <a:ext cx="1949441" cy="1141260"/>
      </dsp:txXfrm>
    </dsp:sp>
    <dsp:sp modelId="{BDAE7DF6-320A-B047-8D63-32C8A0566EA3}">
      <dsp:nvSpPr>
        <dsp:cNvPr id="0" name=""/>
        <dsp:cNvSpPr/>
      </dsp:nvSpPr>
      <dsp:spPr>
        <a:xfrm rot="10800000">
          <a:off x="5055754" y="2935359"/>
          <a:ext cx="428336" cy="50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10800000">
        <a:off x="5184255" y="3035573"/>
        <a:ext cx="299835" cy="300644"/>
      </dsp:txXfrm>
    </dsp:sp>
    <dsp:sp modelId="{383A5D0C-B26A-9F4B-81F9-E9E03637AF3F}">
      <dsp:nvSpPr>
        <dsp:cNvPr id="0" name=""/>
        <dsp:cNvSpPr/>
      </dsp:nvSpPr>
      <dsp:spPr>
        <a:xfrm>
          <a:off x="2833255" y="2579759"/>
          <a:ext cx="2020453" cy="121227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err="1"/>
            <a:t>Penerangan</a:t>
          </a:r>
          <a:r>
            <a:rPr lang="en-US" sz="2300" kern="1200" dirty="0"/>
            <a:t> &amp; </a:t>
          </a:r>
          <a:r>
            <a:rPr lang="en-US" sz="2300" kern="1200" dirty="0" err="1"/>
            <a:t>Fasilitas</a:t>
          </a:r>
          <a:r>
            <a:rPr lang="en-US" sz="2300" kern="1200" dirty="0"/>
            <a:t> Pendidikan</a:t>
          </a:r>
        </a:p>
      </dsp:txBody>
      <dsp:txXfrm>
        <a:off x="2868761" y="2615265"/>
        <a:ext cx="1949441" cy="11412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CD040-B03B-7943-A600-BF5F69CC332E}">
      <dsp:nvSpPr>
        <dsp:cNvPr id="0" name=""/>
        <dsp:cNvSpPr/>
      </dsp:nvSpPr>
      <dsp:spPr>
        <a:xfrm>
          <a:off x="9242" y="1346949"/>
          <a:ext cx="2762398" cy="16574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err="1"/>
            <a:t>Profil</a:t>
          </a:r>
          <a:endParaRPr lang="en-US" sz="4100" kern="1200" dirty="0"/>
        </a:p>
      </dsp:txBody>
      <dsp:txXfrm>
        <a:off x="57787" y="1395494"/>
        <a:ext cx="2665308" cy="1560349"/>
      </dsp:txXfrm>
    </dsp:sp>
    <dsp:sp modelId="{E06E88A0-4271-BC4A-B1F7-C71B129310F8}">
      <dsp:nvSpPr>
        <dsp:cNvPr id="0" name=""/>
        <dsp:cNvSpPr/>
      </dsp:nvSpPr>
      <dsp:spPr>
        <a:xfrm>
          <a:off x="3014732" y="1833131"/>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3014732" y="1970146"/>
        <a:ext cx="409940" cy="411044"/>
      </dsp:txXfrm>
    </dsp:sp>
    <dsp:sp modelId="{7347FA6B-1C98-654D-9AA0-E899AB309731}">
      <dsp:nvSpPr>
        <dsp:cNvPr id="0" name=""/>
        <dsp:cNvSpPr/>
      </dsp:nvSpPr>
      <dsp:spPr>
        <a:xfrm>
          <a:off x="3876600" y="1346949"/>
          <a:ext cx="2762398" cy="16574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Pendidikan</a:t>
          </a:r>
        </a:p>
      </dsp:txBody>
      <dsp:txXfrm>
        <a:off x="3925145" y="1395494"/>
        <a:ext cx="2665308" cy="1560349"/>
      </dsp:txXfrm>
    </dsp:sp>
    <dsp:sp modelId="{3FEFE681-5285-D843-BF79-333D463A0762}">
      <dsp:nvSpPr>
        <dsp:cNvPr id="0" name=""/>
        <dsp:cNvSpPr/>
      </dsp:nvSpPr>
      <dsp:spPr>
        <a:xfrm>
          <a:off x="6882090" y="1833131"/>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6882090" y="1970146"/>
        <a:ext cx="409940" cy="411044"/>
      </dsp:txXfrm>
    </dsp:sp>
    <dsp:sp modelId="{9FDBE0DC-BDB4-F241-92C6-9FF37F3DAB4C}">
      <dsp:nvSpPr>
        <dsp:cNvPr id="0" name=""/>
        <dsp:cNvSpPr/>
      </dsp:nvSpPr>
      <dsp:spPr>
        <a:xfrm>
          <a:off x="7743958" y="1346949"/>
          <a:ext cx="2762398" cy="16574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dirty="0" err="1"/>
            <a:t>Disabilitas</a:t>
          </a:r>
          <a:endParaRPr lang="en-US" sz="4100" kern="1200" dirty="0"/>
        </a:p>
      </dsp:txBody>
      <dsp:txXfrm>
        <a:off x="7792503" y="1395494"/>
        <a:ext cx="2665308" cy="1560349"/>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A40315-46A5-4052-A712-266E6B0CAD2C}" type="datetimeFigureOut">
              <a:rPr lang="en-US" smtClean="0"/>
              <a:t>1/4/23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1F96DB-1A01-4585-A38E-D9D215127A98}" type="slidenum">
              <a:rPr lang="en-US" smtClean="0"/>
              <a:t>‹#›</a:t>
            </a:fld>
            <a:endParaRPr lang="en-US"/>
          </a:p>
        </p:txBody>
      </p:sp>
    </p:spTree>
    <p:extLst>
      <p:ext uri="{BB962C8B-B14F-4D97-AF65-F5344CB8AC3E}">
        <p14:creationId xmlns:p14="http://schemas.microsoft.com/office/powerpoint/2010/main" val="4115007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Calibri" panose="020F0502020204030204" pitchFamily="34" charset="0"/>
                <a:ea typeface="+mn-ea"/>
                <a:cs typeface="Calibri" panose="020F0502020204030204" pitchFamily="34" charset="0"/>
              </a:rPr>
              <a:t>Notes:</a:t>
            </a:r>
          </a:p>
          <a:p>
            <a:pPr marL="171450" lvl="0" indent="-171450">
              <a:buFont typeface="Arial" panose="020B0604020202020204" pitchFamily="34" charset="0"/>
              <a:buChar char="•"/>
            </a:pPr>
            <a:r>
              <a:rPr lang="en-GB" sz="1200" kern="1200">
                <a:solidFill>
                  <a:schemeClr val="tx1"/>
                </a:solidFill>
                <a:effectLst/>
                <a:latin typeface="+mn-lt"/>
                <a:ea typeface="+mn-ea"/>
                <a:cs typeface="+mn-cs"/>
              </a:rPr>
              <a:t>The longer a child remains out of school, the less likely s/he is to return. </a:t>
            </a:r>
          </a:p>
          <a:p>
            <a:pPr marL="0" lvl="0" indent="0">
              <a:buFont typeface="Arial" panose="020B0604020202020204" pitchFamily="34" charset="0"/>
              <a:buNone/>
            </a:pPr>
            <a:endParaRPr lang="en-GB" sz="1200" kern="120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a:solidFill>
                  <a:schemeClr val="tx1"/>
                </a:solidFill>
                <a:effectLst/>
                <a:latin typeface="+mn-lt"/>
                <a:ea typeface="+mn-ea"/>
                <a:cs typeface="+mn-cs"/>
              </a:rPr>
              <a:t>Prior to the pandemic, Indonesia was home to 4.1 million out-of-school children, and this number is rising due to the social and economic impact of the pandemic. This is evident from UNICEF’s ongoing rapid response monitoring of the situation of OOSC in the context of COVID19.</a:t>
            </a:r>
          </a:p>
          <a:p>
            <a:pPr marL="171450" lvl="0" indent="-171450">
              <a:buFont typeface="Arial" panose="020B0604020202020204" pitchFamily="34" charset="0"/>
              <a:buChar char="•"/>
            </a:pPr>
            <a:endParaRPr lang="en-GB" sz="1200" kern="1200">
              <a:solidFill>
                <a:schemeClr val="tx1"/>
              </a:solidFill>
              <a:effectLst/>
              <a:latin typeface="+mn-lt"/>
              <a:ea typeface="+mn-ea"/>
              <a:cs typeface="+mn-cs"/>
            </a:endParaRPr>
          </a:p>
          <a:p>
            <a:pPr marL="171450" lvl="0" indent="-171450">
              <a:buFont typeface="Arial" panose="020B0604020202020204" pitchFamily="34" charset="0"/>
              <a:buChar char="•"/>
            </a:pPr>
            <a:r>
              <a:rPr lang="en-GB" sz="1200" b="1" kern="1200">
                <a:solidFill>
                  <a:schemeClr val="tx1"/>
                </a:solidFill>
                <a:effectLst/>
                <a:latin typeface="+mn-lt"/>
                <a:ea typeface="+mn-ea"/>
                <a:cs typeface="+mn-cs"/>
              </a:rPr>
              <a:t>So who are OOSC? </a:t>
            </a:r>
            <a:r>
              <a:rPr lang="en-GB" sz="1200" kern="1200">
                <a:solidFill>
                  <a:schemeClr val="tx1"/>
                </a:solidFill>
                <a:effectLst/>
                <a:latin typeface="+mn-lt"/>
                <a:ea typeface="+mn-ea"/>
                <a:cs typeface="+mn-cs"/>
              </a:rPr>
              <a:t>As is evident from the pie graph, the majority of OOSC are senior secondary school age (at 72%); while 24% are junior secondary school age; and 4% are primary school age.</a:t>
            </a:r>
          </a:p>
          <a:p>
            <a:pPr marL="171450" lvl="0" indent="-171450">
              <a:buFont typeface="Arial" panose="020B0604020202020204" pitchFamily="34" charset="0"/>
              <a:buChar char="•"/>
            </a:pPr>
            <a:endParaRPr lang="en-GB" sz="1200" kern="120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a:solidFill>
                  <a:schemeClr val="tx1"/>
                </a:solidFill>
                <a:effectLst/>
                <a:latin typeface="+mn-lt"/>
                <a:ea typeface="+mn-ea"/>
                <a:cs typeface="+mn-cs"/>
              </a:rPr>
              <a:t>OOSC is a politically sensitive issue – as very few countries feel comfortable with admitting there is a problem – mainly because this issue requires a highly coordinated approach across line ministries to tackle the issue effectively: including the provision of integrated services to response to the needs of OOSC (education and wellbeing-related).</a:t>
            </a:r>
          </a:p>
          <a:p>
            <a:pPr marL="171450" lvl="0" indent="-171450">
              <a:buFont typeface="Arial" panose="020B0604020202020204" pitchFamily="34" charset="0"/>
              <a:buChar char="•"/>
            </a:pPr>
            <a:r>
              <a:rPr lang="en-GB" sz="1200" kern="1200">
                <a:solidFill>
                  <a:schemeClr val="tx1"/>
                </a:solidFill>
                <a:effectLst/>
                <a:latin typeface="+mn-lt"/>
                <a:ea typeface="+mn-ea"/>
                <a:cs typeface="+mn-cs"/>
              </a:rPr>
              <a:t>– In effect OOSC are seen as being in the ‘too hard basket’ and the issue is not owned by any one authority. But UNICEF’s education programme is working to change this.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8E244E-DDE8-418C-A9BB-967C5E17D94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3264301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818E244E-DDE8-418C-A9BB-967C5E17D945}" type="slidenum">
              <a:rPr lang="zh-CN" altLang="en-US" smtClean="0"/>
              <a:t>3</a:t>
            </a:fld>
            <a:endParaRPr lang="zh-CN" altLang="en-US"/>
          </a:p>
        </p:txBody>
      </p:sp>
    </p:spTree>
    <p:extLst>
      <p:ext uri="{BB962C8B-B14F-4D97-AF65-F5344CB8AC3E}">
        <p14:creationId xmlns:p14="http://schemas.microsoft.com/office/powerpoint/2010/main" val="2802700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 above is background information about the monitoring implementation.</a:t>
            </a:r>
          </a:p>
          <a:p>
            <a:r>
              <a:rPr lang="en-US" altLang="zh-CN" dirty="0"/>
              <a:t>ATS = Anak </a:t>
            </a:r>
            <a:r>
              <a:rPr lang="en-US" altLang="zh-CN" dirty="0" err="1"/>
              <a:t>Tidak</a:t>
            </a:r>
            <a:r>
              <a:rPr lang="en-US" altLang="zh-CN" dirty="0"/>
              <a:t> </a:t>
            </a:r>
            <a:r>
              <a:rPr lang="en-US" altLang="zh-CN" dirty="0" err="1"/>
              <a:t>Sekolah</a:t>
            </a:r>
            <a:endParaRPr lang="en-US" altLang="zh-CN" dirty="0"/>
          </a:p>
          <a:p>
            <a:r>
              <a:rPr lang="en-US" altLang="zh-CN" dirty="0"/>
              <a:t>ABPS = Anak </a:t>
            </a:r>
            <a:r>
              <a:rPr lang="en-US" altLang="zh-CN" dirty="0" err="1"/>
              <a:t>Berisiko</a:t>
            </a:r>
            <a:r>
              <a:rPr lang="en-US" altLang="zh-CN" dirty="0"/>
              <a:t> </a:t>
            </a:r>
            <a:r>
              <a:rPr lang="en-US" altLang="zh-CN" dirty="0" err="1"/>
              <a:t>Putus</a:t>
            </a:r>
            <a:r>
              <a:rPr lang="en-US" altLang="zh-CN" dirty="0"/>
              <a:t> </a:t>
            </a:r>
            <a:r>
              <a:rPr lang="en-US" altLang="zh-CN" dirty="0" err="1"/>
              <a:t>Sekolah</a:t>
            </a:r>
            <a:endParaRPr lang="zh-CN" altLang="en-US" dirty="0"/>
          </a:p>
        </p:txBody>
      </p:sp>
      <p:sp>
        <p:nvSpPr>
          <p:cNvPr id="4" name="Slide Number Placeholder 3"/>
          <p:cNvSpPr>
            <a:spLocks noGrp="1"/>
          </p:cNvSpPr>
          <p:nvPr>
            <p:ph type="sldNum" sz="quarter" idx="5"/>
          </p:nvPr>
        </p:nvSpPr>
        <p:spPr/>
        <p:txBody>
          <a:bodyPr/>
          <a:lstStyle/>
          <a:p>
            <a:fld id="{818E244E-DDE8-418C-A9BB-967C5E17D945}" type="slidenum">
              <a:rPr lang="zh-CN" altLang="en-US" smtClean="0"/>
              <a:t>4</a:t>
            </a:fld>
            <a:endParaRPr lang="zh-CN" altLang="en-US"/>
          </a:p>
        </p:txBody>
      </p:sp>
    </p:spTree>
    <p:extLst>
      <p:ext uri="{BB962C8B-B14F-4D97-AF65-F5344CB8AC3E}">
        <p14:creationId xmlns:p14="http://schemas.microsoft.com/office/powerpoint/2010/main" val="2642179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D9534-C113-51A0-C38B-FCA33F8D15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AADA61-8055-01BF-2652-DD360586E9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419B4E-97E0-EBFF-9B74-E2C752108407}"/>
              </a:ext>
            </a:extLst>
          </p:cNvPr>
          <p:cNvSpPr>
            <a:spLocks noGrp="1"/>
          </p:cNvSpPr>
          <p:nvPr>
            <p:ph type="dt" sz="half" idx="10"/>
          </p:nvPr>
        </p:nvSpPr>
        <p:spPr/>
        <p:txBody>
          <a:bodyPr/>
          <a:lstStyle/>
          <a:p>
            <a:fld id="{AA4A402D-A34C-4059-9EC8-0A3B73D9165A}" type="datetimeFigureOut">
              <a:rPr lang="en-US" smtClean="0"/>
              <a:t>1/4/23</a:t>
            </a:fld>
            <a:endParaRPr lang="en-US"/>
          </a:p>
        </p:txBody>
      </p:sp>
      <p:sp>
        <p:nvSpPr>
          <p:cNvPr id="5" name="Footer Placeholder 4">
            <a:extLst>
              <a:ext uri="{FF2B5EF4-FFF2-40B4-BE49-F238E27FC236}">
                <a16:creationId xmlns:a16="http://schemas.microsoft.com/office/drawing/2014/main" id="{B291D934-C6D3-EB09-6FE4-45F47157B5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2E2E14-2CA7-EE44-EA61-45CAF3EFFDB2}"/>
              </a:ext>
            </a:extLst>
          </p:cNvPr>
          <p:cNvSpPr>
            <a:spLocks noGrp="1"/>
          </p:cNvSpPr>
          <p:nvPr>
            <p:ph type="sldNum" sz="quarter" idx="12"/>
          </p:nvPr>
        </p:nvSpPr>
        <p:spPr/>
        <p:txBody>
          <a:bodyPr/>
          <a:lstStyle/>
          <a:p>
            <a:fld id="{8FE12936-E919-460C-A640-B921F72A2CD9}" type="slidenum">
              <a:rPr lang="en-US" smtClean="0"/>
              <a:t>‹#›</a:t>
            </a:fld>
            <a:endParaRPr lang="en-US"/>
          </a:p>
        </p:txBody>
      </p:sp>
    </p:spTree>
    <p:extLst>
      <p:ext uri="{BB962C8B-B14F-4D97-AF65-F5344CB8AC3E}">
        <p14:creationId xmlns:p14="http://schemas.microsoft.com/office/powerpoint/2010/main" val="108898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52881-BC98-9BCE-D9A6-72E847A854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24F7A1-BAA3-17C4-CCBA-2FA69A5FF9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8F6392-0E8E-C6EC-FC75-734A5C1F866E}"/>
              </a:ext>
            </a:extLst>
          </p:cNvPr>
          <p:cNvSpPr>
            <a:spLocks noGrp="1"/>
          </p:cNvSpPr>
          <p:nvPr>
            <p:ph type="dt" sz="half" idx="10"/>
          </p:nvPr>
        </p:nvSpPr>
        <p:spPr/>
        <p:txBody>
          <a:bodyPr/>
          <a:lstStyle/>
          <a:p>
            <a:fld id="{AA4A402D-A34C-4059-9EC8-0A3B73D9165A}" type="datetimeFigureOut">
              <a:rPr lang="en-US" smtClean="0"/>
              <a:t>1/4/23</a:t>
            </a:fld>
            <a:endParaRPr lang="en-US"/>
          </a:p>
        </p:txBody>
      </p:sp>
      <p:sp>
        <p:nvSpPr>
          <p:cNvPr id="5" name="Footer Placeholder 4">
            <a:extLst>
              <a:ext uri="{FF2B5EF4-FFF2-40B4-BE49-F238E27FC236}">
                <a16:creationId xmlns:a16="http://schemas.microsoft.com/office/drawing/2014/main" id="{B80FEAE2-4B8E-CA30-9DBA-CC3EE79973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CB2BB4-D402-AA9D-E8C4-D1F526808473}"/>
              </a:ext>
            </a:extLst>
          </p:cNvPr>
          <p:cNvSpPr>
            <a:spLocks noGrp="1"/>
          </p:cNvSpPr>
          <p:nvPr>
            <p:ph type="sldNum" sz="quarter" idx="12"/>
          </p:nvPr>
        </p:nvSpPr>
        <p:spPr/>
        <p:txBody>
          <a:bodyPr/>
          <a:lstStyle/>
          <a:p>
            <a:fld id="{8FE12936-E919-460C-A640-B921F72A2CD9}" type="slidenum">
              <a:rPr lang="en-US" smtClean="0"/>
              <a:t>‹#›</a:t>
            </a:fld>
            <a:endParaRPr lang="en-US"/>
          </a:p>
        </p:txBody>
      </p:sp>
    </p:spTree>
    <p:extLst>
      <p:ext uri="{BB962C8B-B14F-4D97-AF65-F5344CB8AC3E}">
        <p14:creationId xmlns:p14="http://schemas.microsoft.com/office/powerpoint/2010/main" val="2650620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589F23-B1A7-1396-E740-F489CAE93D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659A0B-B040-48FD-972B-34BBEFDE5D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4F4E38-5E6B-7D2A-70E9-EBD0C7DB61F2}"/>
              </a:ext>
            </a:extLst>
          </p:cNvPr>
          <p:cNvSpPr>
            <a:spLocks noGrp="1"/>
          </p:cNvSpPr>
          <p:nvPr>
            <p:ph type="dt" sz="half" idx="10"/>
          </p:nvPr>
        </p:nvSpPr>
        <p:spPr/>
        <p:txBody>
          <a:bodyPr/>
          <a:lstStyle/>
          <a:p>
            <a:fld id="{AA4A402D-A34C-4059-9EC8-0A3B73D9165A}" type="datetimeFigureOut">
              <a:rPr lang="en-US" smtClean="0"/>
              <a:t>1/4/23</a:t>
            </a:fld>
            <a:endParaRPr lang="en-US"/>
          </a:p>
        </p:txBody>
      </p:sp>
      <p:sp>
        <p:nvSpPr>
          <p:cNvPr id="5" name="Footer Placeholder 4">
            <a:extLst>
              <a:ext uri="{FF2B5EF4-FFF2-40B4-BE49-F238E27FC236}">
                <a16:creationId xmlns:a16="http://schemas.microsoft.com/office/drawing/2014/main" id="{7C7E154E-866A-6CA8-9389-B54E6B04C4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A8AAAA-5A07-F3E6-CB4A-4452D4BE3CC3}"/>
              </a:ext>
            </a:extLst>
          </p:cNvPr>
          <p:cNvSpPr>
            <a:spLocks noGrp="1"/>
          </p:cNvSpPr>
          <p:nvPr>
            <p:ph type="sldNum" sz="quarter" idx="12"/>
          </p:nvPr>
        </p:nvSpPr>
        <p:spPr/>
        <p:txBody>
          <a:bodyPr/>
          <a:lstStyle/>
          <a:p>
            <a:fld id="{8FE12936-E919-460C-A640-B921F72A2CD9}" type="slidenum">
              <a:rPr lang="en-US" smtClean="0"/>
              <a:t>‹#›</a:t>
            </a:fld>
            <a:endParaRPr lang="en-US"/>
          </a:p>
        </p:txBody>
      </p:sp>
    </p:spTree>
    <p:extLst>
      <p:ext uri="{BB962C8B-B14F-4D97-AF65-F5344CB8AC3E}">
        <p14:creationId xmlns:p14="http://schemas.microsoft.com/office/powerpoint/2010/main" val="141073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grpSp>
        <p:nvGrpSpPr>
          <p:cNvPr id="11" name="Group 10"/>
          <p:cNvGrpSpPr/>
          <p:nvPr userDrawn="1"/>
        </p:nvGrpSpPr>
        <p:grpSpPr>
          <a:xfrm>
            <a:off x="11430228" y="-32315"/>
            <a:ext cx="831448" cy="882170"/>
            <a:chOff x="11429999" y="-12799"/>
            <a:chExt cx="831448" cy="1232433"/>
          </a:xfrm>
        </p:grpSpPr>
        <p:sp>
          <p:nvSpPr>
            <p:cNvPr id="12" name="Rectangle 11"/>
            <p:cNvSpPr/>
            <p:nvPr userDrawn="1"/>
          </p:nvSpPr>
          <p:spPr>
            <a:xfrm>
              <a:off x="11679943" y="-12799"/>
              <a:ext cx="484826" cy="1067540"/>
            </a:xfrm>
            <a:prstGeom prst="rect">
              <a:avLst/>
            </a:prstGeom>
            <a:solidFill>
              <a:srgbClr val="00508F"/>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z="1800">
                <a:solidFill>
                  <a:prstClr val="white"/>
                </a:solidFill>
              </a:endParaRPr>
            </a:p>
          </p:txBody>
        </p:sp>
        <p:sp>
          <p:nvSpPr>
            <p:cNvPr id="15" name="Isosceles Triangle 14"/>
            <p:cNvSpPr/>
            <p:nvPr userDrawn="1"/>
          </p:nvSpPr>
          <p:spPr>
            <a:xfrm>
              <a:off x="11429999" y="766556"/>
              <a:ext cx="831448" cy="4530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prstClr val="white"/>
                </a:solidFill>
              </a:endParaRPr>
            </a:p>
          </p:txBody>
        </p:sp>
      </p:grpSp>
      <p:sp>
        <p:nvSpPr>
          <p:cNvPr id="9" name="Rectangle 8"/>
          <p:cNvSpPr/>
          <p:nvPr userDrawn="1"/>
        </p:nvSpPr>
        <p:spPr>
          <a:xfrm>
            <a:off x="-2" y="3722146"/>
            <a:ext cx="12192003" cy="3135854"/>
          </a:xfrm>
          <a:prstGeom prst="rect">
            <a:avLst/>
          </a:prstGeom>
          <a:gradFill flip="none" rotWithShape="1">
            <a:gsLst>
              <a:gs pos="43000">
                <a:srgbClr val="569835"/>
              </a:gs>
              <a:gs pos="26000">
                <a:srgbClr val="D61621"/>
              </a:gs>
              <a:gs pos="0">
                <a:srgbClr val="FAA634"/>
              </a:gs>
              <a:gs pos="100000">
                <a:srgbClr val="00508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prstClr val="white"/>
              </a:solidFill>
            </a:endParaRPr>
          </a:p>
        </p:txBody>
      </p:sp>
      <p:sp>
        <p:nvSpPr>
          <p:cNvPr id="7" name="Flowchart: Manual Input 6"/>
          <p:cNvSpPr/>
          <p:nvPr userDrawn="1"/>
        </p:nvSpPr>
        <p:spPr>
          <a:xfrm flipV="1">
            <a:off x="-1698" y="3420940"/>
            <a:ext cx="12193699" cy="3263943"/>
          </a:xfrm>
          <a:prstGeom prst="trapezoid">
            <a:avLst>
              <a:gd name="adj" fmla="val 0"/>
            </a:avLst>
          </a:prstGeom>
          <a:solidFill>
            <a:schemeClr val="bg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800">
              <a:solidFill>
                <a:prstClr val="white"/>
              </a:solidFill>
            </a:endParaRPr>
          </a:p>
        </p:txBody>
      </p:sp>
      <p:sp>
        <p:nvSpPr>
          <p:cNvPr id="6" name="Slide Number Placeholder 5"/>
          <p:cNvSpPr>
            <a:spLocks noGrp="1"/>
          </p:cNvSpPr>
          <p:nvPr>
            <p:ph type="sldNum" sz="quarter" idx="12"/>
          </p:nvPr>
        </p:nvSpPr>
        <p:spPr>
          <a:xfrm>
            <a:off x="11684857" y="255783"/>
            <a:ext cx="484827" cy="198805"/>
          </a:xfrm>
        </p:spPr>
        <p:txBody>
          <a:bodyPr/>
          <a:lstStyle>
            <a:lvl1pPr algn="ctr">
              <a:defRPr sz="1400" b="1">
                <a:solidFill>
                  <a:schemeClr val="bg1"/>
                </a:solidFill>
              </a:defRPr>
            </a:lvl1pPr>
          </a:lstStyle>
          <a:p>
            <a:fld id="{192C646E-8A71-4229-9321-274B093DFD02}" type="slidenum">
              <a:rPr lang="en-US" smtClean="0">
                <a:solidFill>
                  <a:prstClr val="white"/>
                </a:solidFill>
              </a:rPr>
              <a:pPr/>
              <a:t>‹#›</a:t>
            </a:fld>
            <a:endParaRPr lang="en-US" dirty="0">
              <a:solidFill>
                <a:prstClr val="white"/>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6" y="-54856"/>
            <a:ext cx="976135" cy="904710"/>
          </a:xfrm>
          <a:prstGeom prst="rect">
            <a:avLst/>
          </a:prstGeom>
        </p:spPr>
      </p:pic>
      <p:pic>
        <p:nvPicPr>
          <p:cNvPr id="10" name="Picture 9"/>
          <p:cNvPicPr>
            <a:picLocks noChangeAspect="1"/>
          </p:cNvPicPr>
          <p:nvPr userDrawn="1"/>
        </p:nvPicPr>
        <p:blipFill rotWithShape="1">
          <a:blip r:embed="rId3" cstate="print"/>
          <a:srcRect l="23751" t="90229" r="6263" b="8083"/>
          <a:stretch/>
        </p:blipFill>
        <p:spPr>
          <a:xfrm>
            <a:off x="1" y="6684927"/>
            <a:ext cx="12164771" cy="174901"/>
          </a:xfrm>
          <a:prstGeom prst="rect">
            <a:avLst/>
          </a:prstGeom>
        </p:spPr>
      </p:pic>
    </p:spTree>
    <p:extLst>
      <p:ext uri="{BB962C8B-B14F-4D97-AF65-F5344CB8AC3E}">
        <p14:creationId xmlns:p14="http://schemas.microsoft.com/office/powerpoint/2010/main" val="398687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71594-ABEC-9B70-7384-952495B6A7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30FB1C-8089-42EF-8703-5D48B2B024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45E8BC-045C-BDD4-2021-D8314B354CF1}"/>
              </a:ext>
            </a:extLst>
          </p:cNvPr>
          <p:cNvSpPr>
            <a:spLocks noGrp="1"/>
          </p:cNvSpPr>
          <p:nvPr>
            <p:ph type="dt" sz="half" idx="10"/>
          </p:nvPr>
        </p:nvSpPr>
        <p:spPr/>
        <p:txBody>
          <a:bodyPr/>
          <a:lstStyle/>
          <a:p>
            <a:fld id="{AA4A402D-A34C-4059-9EC8-0A3B73D9165A}" type="datetimeFigureOut">
              <a:rPr lang="en-US" smtClean="0"/>
              <a:t>1/4/23</a:t>
            </a:fld>
            <a:endParaRPr lang="en-US"/>
          </a:p>
        </p:txBody>
      </p:sp>
      <p:sp>
        <p:nvSpPr>
          <p:cNvPr id="5" name="Footer Placeholder 4">
            <a:extLst>
              <a:ext uri="{FF2B5EF4-FFF2-40B4-BE49-F238E27FC236}">
                <a16:creationId xmlns:a16="http://schemas.microsoft.com/office/drawing/2014/main" id="{242A0DEE-216A-E7DB-7695-E3F590EE75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A38D79-1C2F-2773-370A-88F97C9A7AC7}"/>
              </a:ext>
            </a:extLst>
          </p:cNvPr>
          <p:cNvSpPr>
            <a:spLocks noGrp="1"/>
          </p:cNvSpPr>
          <p:nvPr>
            <p:ph type="sldNum" sz="quarter" idx="12"/>
          </p:nvPr>
        </p:nvSpPr>
        <p:spPr/>
        <p:txBody>
          <a:bodyPr/>
          <a:lstStyle/>
          <a:p>
            <a:fld id="{8FE12936-E919-460C-A640-B921F72A2CD9}" type="slidenum">
              <a:rPr lang="en-US" smtClean="0"/>
              <a:t>‹#›</a:t>
            </a:fld>
            <a:endParaRPr lang="en-US"/>
          </a:p>
        </p:txBody>
      </p:sp>
    </p:spTree>
    <p:extLst>
      <p:ext uri="{BB962C8B-B14F-4D97-AF65-F5344CB8AC3E}">
        <p14:creationId xmlns:p14="http://schemas.microsoft.com/office/powerpoint/2010/main" val="2945681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DDE43-80B4-32FE-42F8-2343F885FF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B58934-71ED-FCB4-175E-2A01D6CA20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0F890D-2C8B-ABA4-79E9-2C10181CC891}"/>
              </a:ext>
            </a:extLst>
          </p:cNvPr>
          <p:cNvSpPr>
            <a:spLocks noGrp="1"/>
          </p:cNvSpPr>
          <p:nvPr>
            <p:ph type="dt" sz="half" idx="10"/>
          </p:nvPr>
        </p:nvSpPr>
        <p:spPr/>
        <p:txBody>
          <a:bodyPr/>
          <a:lstStyle/>
          <a:p>
            <a:fld id="{AA4A402D-A34C-4059-9EC8-0A3B73D9165A}" type="datetimeFigureOut">
              <a:rPr lang="en-US" smtClean="0"/>
              <a:t>1/4/23</a:t>
            </a:fld>
            <a:endParaRPr lang="en-US"/>
          </a:p>
        </p:txBody>
      </p:sp>
      <p:sp>
        <p:nvSpPr>
          <p:cNvPr id="5" name="Footer Placeholder 4">
            <a:extLst>
              <a:ext uri="{FF2B5EF4-FFF2-40B4-BE49-F238E27FC236}">
                <a16:creationId xmlns:a16="http://schemas.microsoft.com/office/drawing/2014/main" id="{F1B8FD93-D05E-B7F9-65BF-318543751D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6CA240-B494-28CF-E39C-9642BEBB1197}"/>
              </a:ext>
            </a:extLst>
          </p:cNvPr>
          <p:cNvSpPr>
            <a:spLocks noGrp="1"/>
          </p:cNvSpPr>
          <p:nvPr>
            <p:ph type="sldNum" sz="quarter" idx="12"/>
          </p:nvPr>
        </p:nvSpPr>
        <p:spPr/>
        <p:txBody>
          <a:bodyPr/>
          <a:lstStyle/>
          <a:p>
            <a:fld id="{8FE12936-E919-460C-A640-B921F72A2CD9}" type="slidenum">
              <a:rPr lang="en-US" smtClean="0"/>
              <a:t>‹#›</a:t>
            </a:fld>
            <a:endParaRPr lang="en-US"/>
          </a:p>
        </p:txBody>
      </p:sp>
    </p:spTree>
    <p:extLst>
      <p:ext uri="{BB962C8B-B14F-4D97-AF65-F5344CB8AC3E}">
        <p14:creationId xmlns:p14="http://schemas.microsoft.com/office/powerpoint/2010/main" val="3657165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A5512-2257-F3D9-ABE5-4122597267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D1DC62-350A-3F6F-DD9B-EEAB5C04C4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EE4F79-4B93-6AC6-427F-7A81B8F408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B7C661-35AB-2B25-717C-FB97A0F402E0}"/>
              </a:ext>
            </a:extLst>
          </p:cNvPr>
          <p:cNvSpPr>
            <a:spLocks noGrp="1"/>
          </p:cNvSpPr>
          <p:nvPr>
            <p:ph type="dt" sz="half" idx="10"/>
          </p:nvPr>
        </p:nvSpPr>
        <p:spPr/>
        <p:txBody>
          <a:bodyPr/>
          <a:lstStyle/>
          <a:p>
            <a:fld id="{AA4A402D-A34C-4059-9EC8-0A3B73D9165A}" type="datetimeFigureOut">
              <a:rPr lang="en-US" smtClean="0"/>
              <a:t>1/4/23</a:t>
            </a:fld>
            <a:endParaRPr lang="en-US"/>
          </a:p>
        </p:txBody>
      </p:sp>
      <p:sp>
        <p:nvSpPr>
          <p:cNvPr id="6" name="Footer Placeholder 5">
            <a:extLst>
              <a:ext uri="{FF2B5EF4-FFF2-40B4-BE49-F238E27FC236}">
                <a16:creationId xmlns:a16="http://schemas.microsoft.com/office/drawing/2014/main" id="{A786F159-3536-38FE-7EEF-1C56C0F22E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675DB5-F4CD-5FDA-BA7E-E2AEFFEBE32F}"/>
              </a:ext>
            </a:extLst>
          </p:cNvPr>
          <p:cNvSpPr>
            <a:spLocks noGrp="1"/>
          </p:cNvSpPr>
          <p:nvPr>
            <p:ph type="sldNum" sz="quarter" idx="12"/>
          </p:nvPr>
        </p:nvSpPr>
        <p:spPr/>
        <p:txBody>
          <a:bodyPr/>
          <a:lstStyle/>
          <a:p>
            <a:fld id="{8FE12936-E919-460C-A640-B921F72A2CD9}" type="slidenum">
              <a:rPr lang="en-US" smtClean="0"/>
              <a:t>‹#›</a:t>
            </a:fld>
            <a:endParaRPr lang="en-US"/>
          </a:p>
        </p:txBody>
      </p:sp>
    </p:spTree>
    <p:extLst>
      <p:ext uri="{BB962C8B-B14F-4D97-AF65-F5344CB8AC3E}">
        <p14:creationId xmlns:p14="http://schemas.microsoft.com/office/powerpoint/2010/main" val="1975435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783D3-CCC9-2F6F-AAF6-7B1E4DA884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52E675-8A4A-4DF7-21F9-108DFFF55F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08A3FE-80E8-7EB1-5A2F-C27E578F60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D14DC3-EF59-8ECB-CC19-E1F858DE5F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A57EEA-7501-6DCE-0C7A-1B668DC28E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E10F58-D5DA-0722-B704-865120AC5C7C}"/>
              </a:ext>
            </a:extLst>
          </p:cNvPr>
          <p:cNvSpPr>
            <a:spLocks noGrp="1"/>
          </p:cNvSpPr>
          <p:nvPr>
            <p:ph type="dt" sz="half" idx="10"/>
          </p:nvPr>
        </p:nvSpPr>
        <p:spPr/>
        <p:txBody>
          <a:bodyPr/>
          <a:lstStyle/>
          <a:p>
            <a:fld id="{AA4A402D-A34C-4059-9EC8-0A3B73D9165A}" type="datetimeFigureOut">
              <a:rPr lang="en-US" smtClean="0"/>
              <a:t>1/4/23</a:t>
            </a:fld>
            <a:endParaRPr lang="en-US"/>
          </a:p>
        </p:txBody>
      </p:sp>
      <p:sp>
        <p:nvSpPr>
          <p:cNvPr id="8" name="Footer Placeholder 7">
            <a:extLst>
              <a:ext uri="{FF2B5EF4-FFF2-40B4-BE49-F238E27FC236}">
                <a16:creationId xmlns:a16="http://schemas.microsoft.com/office/drawing/2014/main" id="{A87F88AE-54C4-C763-235A-38ACAFAF6B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B85904-2A0D-9C15-94BC-D547544BCCA6}"/>
              </a:ext>
            </a:extLst>
          </p:cNvPr>
          <p:cNvSpPr>
            <a:spLocks noGrp="1"/>
          </p:cNvSpPr>
          <p:nvPr>
            <p:ph type="sldNum" sz="quarter" idx="12"/>
          </p:nvPr>
        </p:nvSpPr>
        <p:spPr/>
        <p:txBody>
          <a:bodyPr/>
          <a:lstStyle/>
          <a:p>
            <a:fld id="{8FE12936-E919-460C-A640-B921F72A2CD9}" type="slidenum">
              <a:rPr lang="en-US" smtClean="0"/>
              <a:t>‹#›</a:t>
            </a:fld>
            <a:endParaRPr lang="en-US"/>
          </a:p>
        </p:txBody>
      </p:sp>
    </p:spTree>
    <p:extLst>
      <p:ext uri="{BB962C8B-B14F-4D97-AF65-F5344CB8AC3E}">
        <p14:creationId xmlns:p14="http://schemas.microsoft.com/office/powerpoint/2010/main" val="2414946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52B0A-05F3-3249-FE6B-7078BA0468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60322E-EBCF-7C2B-8BCD-ADAA9C466CD0}"/>
              </a:ext>
            </a:extLst>
          </p:cNvPr>
          <p:cNvSpPr>
            <a:spLocks noGrp="1"/>
          </p:cNvSpPr>
          <p:nvPr>
            <p:ph type="dt" sz="half" idx="10"/>
          </p:nvPr>
        </p:nvSpPr>
        <p:spPr/>
        <p:txBody>
          <a:bodyPr/>
          <a:lstStyle/>
          <a:p>
            <a:fld id="{AA4A402D-A34C-4059-9EC8-0A3B73D9165A}" type="datetimeFigureOut">
              <a:rPr lang="en-US" smtClean="0"/>
              <a:t>1/4/23</a:t>
            </a:fld>
            <a:endParaRPr lang="en-US"/>
          </a:p>
        </p:txBody>
      </p:sp>
      <p:sp>
        <p:nvSpPr>
          <p:cNvPr id="4" name="Footer Placeholder 3">
            <a:extLst>
              <a:ext uri="{FF2B5EF4-FFF2-40B4-BE49-F238E27FC236}">
                <a16:creationId xmlns:a16="http://schemas.microsoft.com/office/drawing/2014/main" id="{36962A61-F268-7F16-1FFC-28C79B7E86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AA717B-BD34-2695-6D3A-DD26E9D64543}"/>
              </a:ext>
            </a:extLst>
          </p:cNvPr>
          <p:cNvSpPr>
            <a:spLocks noGrp="1"/>
          </p:cNvSpPr>
          <p:nvPr>
            <p:ph type="sldNum" sz="quarter" idx="12"/>
          </p:nvPr>
        </p:nvSpPr>
        <p:spPr/>
        <p:txBody>
          <a:bodyPr/>
          <a:lstStyle/>
          <a:p>
            <a:fld id="{8FE12936-E919-460C-A640-B921F72A2CD9}" type="slidenum">
              <a:rPr lang="en-US" smtClean="0"/>
              <a:t>‹#›</a:t>
            </a:fld>
            <a:endParaRPr lang="en-US"/>
          </a:p>
        </p:txBody>
      </p:sp>
    </p:spTree>
    <p:extLst>
      <p:ext uri="{BB962C8B-B14F-4D97-AF65-F5344CB8AC3E}">
        <p14:creationId xmlns:p14="http://schemas.microsoft.com/office/powerpoint/2010/main" val="75962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8F6C74-D4CF-47D1-E540-ED4B98C956F3}"/>
              </a:ext>
            </a:extLst>
          </p:cNvPr>
          <p:cNvSpPr>
            <a:spLocks noGrp="1"/>
          </p:cNvSpPr>
          <p:nvPr>
            <p:ph type="dt" sz="half" idx="10"/>
          </p:nvPr>
        </p:nvSpPr>
        <p:spPr/>
        <p:txBody>
          <a:bodyPr/>
          <a:lstStyle/>
          <a:p>
            <a:fld id="{AA4A402D-A34C-4059-9EC8-0A3B73D9165A}" type="datetimeFigureOut">
              <a:rPr lang="en-US" smtClean="0"/>
              <a:t>1/4/23</a:t>
            </a:fld>
            <a:endParaRPr lang="en-US"/>
          </a:p>
        </p:txBody>
      </p:sp>
      <p:sp>
        <p:nvSpPr>
          <p:cNvPr id="3" name="Footer Placeholder 2">
            <a:extLst>
              <a:ext uri="{FF2B5EF4-FFF2-40B4-BE49-F238E27FC236}">
                <a16:creationId xmlns:a16="http://schemas.microsoft.com/office/drawing/2014/main" id="{92019F4A-F5FC-31F6-BD72-5AFDD4D7D0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BD47BA-8809-A0F8-C4A1-68A136F9427F}"/>
              </a:ext>
            </a:extLst>
          </p:cNvPr>
          <p:cNvSpPr>
            <a:spLocks noGrp="1"/>
          </p:cNvSpPr>
          <p:nvPr>
            <p:ph type="sldNum" sz="quarter" idx="12"/>
          </p:nvPr>
        </p:nvSpPr>
        <p:spPr/>
        <p:txBody>
          <a:bodyPr/>
          <a:lstStyle/>
          <a:p>
            <a:fld id="{8FE12936-E919-460C-A640-B921F72A2CD9}" type="slidenum">
              <a:rPr lang="en-US" smtClean="0"/>
              <a:t>‹#›</a:t>
            </a:fld>
            <a:endParaRPr lang="en-US"/>
          </a:p>
        </p:txBody>
      </p:sp>
    </p:spTree>
    <p:extLst>
      <p:ext uri="{BB962C8B-B14F-4D97-AF65-F5344CB8AC3E}">
        <p14:creationId xmlns:p14="http://schemas.microsoft.com/office/powerpoint/2010/main" val="3956812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2910E-E145-3FE0-5983-0EEEC25D31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852073-B8B1-6423-04AB-E6C67C1DEC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2788D8-DBF0-2B7C-8B18-CD6FAF3B38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35A4A7-0CA6-15C1-4FFD-533AFFDAEE8D}"/>
              </a:ext>
            </a:extLst>
          </p:cNvPr>
          <p:cNvSpPr>
            <a:spLocks noGrp="1"/>
          </p:cNvSpPr>
          <p:nvPr>
            <p:ph type="dt" sz="half" idx="10"/>
          </p:nvPr>
        </p:nvSpPr>
        <p:spPr/>
        <p:txBody>
          <a:bodyPr/>
          <a:lstStyle/>
          <a:p>
            <a:fld id="{AA4A402D-A34C-4059-9EC8-0A3B73D9165A}" type="datetimeFigureOut">
              <a:rPr lang="en-US" smtClean="0"/>
              <a:t>1/4/23</a:t>
            </a:fld>
            <a:endParaRPr lang="en-US"/>
          </a:p>
        </p:txBody>
      </p:sp>
      <p:sp>
        <p:nvSpPr>
          <p:cNvPr id="6" name="Footer Placeholder 5">
            <a:extLst>
              <a:ext uri="{FF2B5EF4-FFF2-40B4-BE49-F238E27FC236}">
                <a16:creationId xmlns:a16="http://schemas.microsoft.com/office/drawing/2014/main" id="{E53BC1AD-25CF-D5B3-83D6-93D37B2BC4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04ACF3-43FC-CC3A-402A-7B5281A7AF05}"/>
              </a:ext>
            </a:extLst>
          </p:cNvPr>
          <p:cNvSpPr>
            <a:spLocks noGrp="1"/>
          </p:cNvSpPr>
          <p:nvPr>
            <p:ph type="sldNum" sz="quarter" idx="12"/>
          </p:nvPr>
        </p:nvSpPr>
        <p:spPr/>
        <p:txBody>
          <a:bodyPr/>
          <a:lstStyle/>
          <a:p>
            <a:fld id="{8FE12936-E919-460C-A640-B921F72A2CD9}" type="slidenum">
              <a:rPr lang="en-US" smtClean="0"/>
              <a:t>‹#›</a:t>
            </a:fld>
            <a:endParaRPr lang="en-US"/>
          </a:p>
        </p:txBody>
      </p:sp>
    </p:spTree>
    <p:extLst>
      <p:ext uri="{BB962C8B-B14F-4D97-AF65-F5344CB8AC3E}">
        <p14:creationId xmlns:p14="http://schemas.microsoft.com/office/powerpoint/2010/main" val="1866576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76F40-4849-EB98-8484-9D9730C9D0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4EB338-780B-9E2D-1AB8-EEDE073CFB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CB3B0F-F719-AA5C-D5B6-E6759356DB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2B9005-9307-02E8-C9B3-2A208A3DCA56}"/>
              </a:ext>
            </a:extLst>
          </p:cNvPr>
          <p:cNvSpPr>
            <a:spLocks noGrp="1"/>
          </p:cNvSpPr>
          <p:nvPr>
            <p:ph type="dt" sz="half" idx="10"/>
          </p:nvPr>
        </p:nvSpPr>
        <p:spPr/>
        <p:txBody>
          <a:bodyPr/>
          <a:lstStyle/>
          <a:p>
            <a:fld id="{AA4A402D-A34C-4059-9EC8-0A3B73D9165A}" type="datetimeFigureOut">
              <a:rPr lang="en-US" smtClean="0"/>
              <a:t>1/4/23</a:t>
            </a:fld>
            <a:endParaRPr lang="en-US"/>
          </a:p>
        </p:txBody>
      </p:sp>
      <p:sp>
        <p:nvSpPr>
          <p:cNvPr id="6" name="Footer Placeholder 5">
            <a:extLst>
              <a:ext uri="{FF2B5EF4-FFF2-40B4-BE49-F238E27FC236}">
                <a16:creationId xmlns:a16="http://schemas.microsoft.com/office/drawing/2014/main" id="{D6A2E1EC-3C10-4D30-B744-7FB8004C95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262223-6426-FE93-488B-CA577BD56E8A}"/>
              </a:ext>
            </a:extLst>
          </p:cNvPr>
          <p:cNvSpPr>
            <a:spLocks noGrp="1"/>
          </p:cNvSpPr>
          <p:nvPr>
            <p:ph type="sldNum" sz="quarter" idx="12"/>
          </p:nvPr>
        </p:nvSpPr>
        <p:spPr/>
        <p:txBody>
          <a:bodyPr/>
          <a:lstStyle/>
          <a:p>
            <a:fld id="{8FE12936-E919-460C-A640-B921F72A2CD9}" type="slidenum">
              <a:rPr lang="en-US" smtClean="0"/>
              <a:t>‹#›</a:t>
            </a:fld>
            <a:endParaRPr lang="en-US"/>
          </a:p>
        </p:txBody>
      </p:sp>
    </p:spTree>
    <p:extLst>
      <p:ext uri="{BB962C8B-B14F-4D97-AF65-F5344CB8AC3E}">
        <p14:creationId xmlns:p14="http://schemas.microsoft.com/office/powerpoint/2010/main" val="1924720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26879E-7550-EAF2-E1DE-FEA9F20BDB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91D0C7-664A-AC05-E8FE-62178DD1CE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6025C2-2894-AFA4-C3D6-EF388D9F4D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4A402D-A34C-4059-9EC8-0A3B73D9165A}" type="datetimeFigureOut">
              <a:rPr lang="en-US" smtClean="0"/>
              <a:t>1/4/23</a:t>
            </a:fld>
            <a:endParaRPr lang="en-US"/>
          </a:p>
        </p:txBody>
      </p:sp>
      <p:sp>
        <p:nvSpPr>
          <p:cNvPr id="5" name="Footer Placeholder 4">
            <a:extLst>
              <a:ext uri="{FF2B5EF4-FFF2-40B4-BE49-F238E27FC236}">
                <a16:creationId xmlns:a16="http://schemas.microsoft.com/office/drawing/2014/main" id="{A4415D61-A6F3-74C2-14DD-51FF4D204C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538360-DD14-E0A3-2DA9-FE5DF71B62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E12936-E919-460C-A640-B921F72A2CD9}" type="slidenum">
              <a:rPr lang="en-US" smtClean="0"/>
              <a:t>‹#›</a:t>
            </a:fld>
            <a:endParaRPr lang="en-US"/>
          </a:p>
        </p:txBody>
      </p:sp>
    </p:spTree>
    <p:extLst>
      <p:ext uri="{BB962C8B-B14F-4D97-AF65-F5344CB8AC3E}">
        <p14:creationId xmlns:p14="http://schemas.microsoft.com/office/powerpoint/2010/main" val="3326355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sipbm-ats.kemendesa.go.id/web/api/web/" TargetMode="External"/><Relationship Id="rId7" Type="http://schemas.openxmlformats.org/officeDocument/2006/relationships/image" Target="../media/image14.png"/><Relationship Id="rId2" Type="http://schemas.openxmlformats.org/officeDocument/2006/relationships/hyperlink" Target="https://sipbm-digital.kemendesa.go.id/web/api/web/"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05504-C6B6-FCAD-A512-87A3294BF308}"/>
              </a:ext>
            </a:extLst>
          </p:cNvPr>
          <p:cNvSpPr>
            <a:spLocks noGrp="1"/>
          </p:cNvSpPr>
          <p:nvPr>
            <p:ph type="title"/>
          </p:nvPr>
        </p:nvSpPr>
        <p:spPr>
          <a:xfrm>
            <a:off x="1981200" y="4804369"/>
            <a:ext cx="10210800" cy="1099845"/>
          </a:xfrm>
        </p:spPr>
        <p:txBody>
          <a:bodyPr vert="horz" lIns="91440" tIns="45720" rIns="91440" bIns="45720" rtlCol="0" anchor="b">
            <a:normAutofit/>
          </a:bodyPr>
          <a:lstStyle/>
          <a:p>
            <a:pPr algn="ctr"/>
            <a:r>
              <a:rPr lang="en-US" sz="6000" b="1" dirty="0"/>
              <a:t>KKN </a:t>
            </a:r>
            <a:r>
              <a:rPr lang="en-US" sz="6000" b="1" dirty="0" err="1"/>
              <a:t>Berbasis</a:t>
            </a:r>
            <a:r>
              <a:rPr lang="en-US" sz="6000" b="1" dirty="0"/>
              <a:t> SDGs </a:t>
            </a:r>
            <a:r>
              <a:rPr lang="en-US" sz="6000" b="1" dirty="0" err="1"/>
              <a:t>Desa</a:t>
            </a:r>
            <a:r>
              <a:rPr lang="en-US" sz="6000" b="1" dirty="0"/>
              <a:t> </a:t>
            </a:r>
          </a:p>
        </p:txBody>
      </p:sp>
      <p:pic>
        <p:nvPicPr>
          <p:cNvPr id="34" name="Picture 33" descr="A picture containing text, clipart&#10;&#10;Description automatically generated">
            <a:extLst>
              <a:ext uri="{FF2B5EF4-FFF2-40B4-BE49-F238E27FC236}">
                <a16:creationId xmlns:a16="http://schemas.microsoft.com/office/drawing/2014/main" id="{8C33594E-4DBE-491B-3DBE-94AF253E73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306" y="1770910"/>
            <a:ext cx="3246120" cy="807923"/>
          </a:xfrm>
          <a:prstGeom prst="rect">
            <a:avLst/>
          </a:prstGeom>
        </p:spPr>
      </p:pic>
      <p:pic>
        <p:nvPicPr>
          <p:cNvPr id="35" name="Picture 34" descr="Logo&#10;&#10;Description automatically generated">
            <a:extLst>
              <a:ext uri="{FF2B5EF4-FFF2-40B4-BE49-F238E27FC236}">
                <a16:creationId xmlns:a16="http://schemas.microsoft.com/office/drawing/2014/main" id="{81932F5B-031A-EF25-8147-5B544741FF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7718" y="556383"/>
            <a:ext cx="3236976" cy="3236976"/>
          </a:xfrm>
          <a:prstGeom prst="rect">
            <a:avLst/>
          </a:prstGeom>
        </p:spPr>
      </p:pic>
      <p:pic>
        <p:nvPicPr>
          <p:cNvPr id="32" name="Picture 31" descr="A picture containing shape&#10;&#10;Description automatically generated">
            <a:extLst>
              <a:ext uri="{FF2B5EF4-FFF2-40B4-BE49-F238E27FC236}">
                <a16:creationId xmlns:a16="http://schemas.microsoft.com/office/drawing/2014/main" id="{AA668FA1-B35E-E7A4-380F-FB6768AF56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8150" y="4642583"/>
            <a:ext cx="1423418" cy="1423418"/>
          </a:xfrm>
          <a:prstGeom prst="rect">
            <a:avLst/>
          </a:prstGeom>
        </p:spPr>
      </p:pic>
      <p:pic>
        <p:nvPicPr>
          <p:cNvPr id="1026" name="Picture 2" descr="Identitas - Universitas Tidar (UNTIDAR)">
            <a:extLst>
              <a:ext uri="{FF2B5EF4-FFF2-40B4-BE49-F238E27FC236}">
                <a16:creationId xmlns:a16="http://schemas.microsoft.com/office/drawing/2014/main" id="{6C10416C-51BC-6A2D-29A1-6F1FE4C54C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5657" y="621432"/>
            <a:ext cx="3160682" cy="316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850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19185-804E-47AC-9B7D-31387B2CCA06}"/>
              </a:ext>
            </a:extLst>
          </p:cNvPr>
          <p:cNvSpPr>
            <a:spLocks noGrp="1"/>
          </p:cNvSpPr>
          <p:nvPr>
            <p:ph type="title"/>
          </p:nvPr>
        </p:nvSpPr>
        <p:spPr/>
        <p:txBody>
          <a:bodyPr/>
          <a:lstStyle/>
          <a:p>
            <a:r>
              <a:rPr lang="id-ID" dirty="0"/>
              <a:t>PENGENALAN FORM PENDATAAN DALAM APLIKASI ANDROID</a:t>
            </a:r>
          </a:p>
        </p:txBody>
      </p:sp>
    </p:spTree>
    <p:extLst>
      <p:ext uri="{BB962C8B-B14F-4D97-AF65-F5344CB8AC3E}">
        <p14:creationId xmlns:p14="http://schemas.microsoft.com/office/powerpoint/2010/main" val="126392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0C8D3-8AE4-6EC2-BBCB-DA12A04957A5}"/>
              </a:ext>
            </a:extLst>
          </p:cNvPr>
          <p:cNvSpPr>
            <a:spLocks noGrp="1"/>
          </p:cNvSpPr>
          <p:nvPr>
            <p:ph type="title"/>
          </p:nvPr>
        </p:nvSpPr>
        <p:spPr/>
        <p:txBody>
          <a:bodyPr/>
          <a:lstStyle/>
          <a:p>
            <a:r>
              <a:rPr lang="en-US" dirty="0"/>
              <a:t>Alur </a:t>
            </a:r>
            <a:r>
              <a:rPr lang="en-US" dirty="0" err="1"/>
              <a:t>Pengisian</a:t>
            </a:r>
            <a:r>
              <a:rPr lang="en-US" dirty="0"/>
              <a:t> Form</a:t>
            </a:r>
          </a:p>
        </p:txBody>
      </p:sp>
      <p:graphicFrame>
        <p:nvGraphicFramePr>
          <p:cNvPr id="5" name="Content Placeholder 4">
            <a:extLst>
              <a:ext uri="{FF2B5EF4-FFF2-40B4-BE49-F238E27FC236}">
                <a16:creationId xmlns:a16="http://schemas.microsoft.com/office/drawing/2014/main" id="{21192C24-8A6C-1339-C37A-A83829605334}"/>
              </a:ext>
            </a:extLst>
          </p:cNvPr>
          <p:cNvGraphicFramePr>
            <a:graphicFrameLocks noGrp="1"/>
          </p:cNvGraphicFramePr>
          <p:nvPr>
            <p:ph idx="1"/>
            <p:extLst>
              <p:ext uri="{D42A27DB-BD31-4B8C-83A1-F6EECF244321}">
                <p14:modId xmlns:p14="http://schemas.microsoft.com/office/powerpoint/2010/main" val="145720256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8775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0C8D3-8AE4-6EC2-BBCB-DA12A04957A5}"/>
              </a:ext>
            </a:extLst>
          </p:cNvPr>
          <p:cNvSpPr>
            <a:spLocks noGrp="1"/>
          </p:cNvSpPr>
          <p:nvPr>
            <p:ph type="title"/>
          </p:nvPr>
        </p:nvSpPr>
        <p:spPr/>
        <p:txBody>
          <a:bodyPr/>
          <a:lstStyle/>
          <a:p>
            <a:r>
              <a:rPr lang="en-US" dirty="0"/>
              <a:t>Form Data </a:t>
            </a:r>
            <a:r>
              <a:rPr lang="en-US" dirty="0" err="1"/>
              <a:t>Keluarga</a:t>
            </a:r>
            <a:endParaRPr lang="en-US" dirty="0"/>
          </a:p>
        </p:txBody>
      </p:sp>
      <p:graphicFrame>
        <p:nvGraphicFramePr>
          <p:cNvPr id="5" name="Content Placeholder 4">
            <a:extLst>
              <a:ext uri="{FF2B5EF4-FFF2-40B4-BE49-F238E27FC236}">
                <a16:creationId xmlns:a16="http://schemas.microsoft.com/office/drawing/2014/main" id="{21192C24-8A6C-1339-C37A-A83829605334}"/>
              </a:ext>
            </a:extLst>
          </p:cNvPr>
          <p:cNvGraphicFramePr>
            <a:graphicFrameLocks noGrp="1"/>
          </p:cNvGraphicFramePr>
          <p:nvPr>
            <p:ph idx="1"/>
            <p:extLst>
              <p:ext uri="{D42A27DB-BD31-4B8C-83A1-F6EECF244321}">
                <p14:modId xmlns:p14="http://schemas.microsoft.com/office/powerpoint/2010/main" val="159780817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8209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7535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C0899A-555C-F012-4A0C-058058F3027C}"/>
              </a:ext>
            </a:extLst>
          </p:cNvPr>
          <p:cNvSpPr>
            <a:spLocks noGrp="1"/>
          </p:cNvSpPr>
          <p:nvPr>
            <p:ph type="title"/>
          </p:nvPr>
        </p:nvSpPr>
        <p:spPr>
          <a:xfrm>
            <a:off x="8442964" y="687479"/>
            <a:ext cx="3444240" cy="1574874"/>
          </a:xfrm>
        </p:spPr>
        <p:txBody>
          <a:bodyPr anchor="b">
            <a:normAutofit/>
          </a:bodyPr>
          <a:lstStyle/>
          <a:p>
            <a:r>
              <a:rPr lang="id-ID" sz="3200" b="1" dirty="0"/>
              <a:t>Instalasi Aplikasi SIPBM ATS</a:t>
            </a:r>
            <a:endParaRPr lang="en-US" sz="3200" b="1" dirty="0"/>
          </a:p>
        </p:txBody>
      </p:sp>
      <p:grpSp>
        <p:nvGrpSpPr>
          <p:cNvPr id="18" name="Group 17">
            <a:extLst>
              <a:ext uri="{FF2B5EF4-FFF2-40B4-BE49-F238E27FC236}">
                <a16:creationId xmlns:a16="http://schemas.microsoft.com/office/drawing/2014/main" id="{AA1B0023-AE02-498E-AF35-E0BDC77BE4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764153" y="149056"/>
            <a:ext cx="1178966" cy="232963"/>
            <a:chOff x="7763256" y="73152"/>
            <a:chExt cx="1178966" cy="232963"/>
          </a:xfrm>
        </p:grpSpPr>
        <p:sp>
          <p:nvSpPr>
            <p:cNvPr id="19" name="Rectangle 64">
              <a:extLst>
                <a:ext uri="{FF2B5EF4-FFF2-40B4-BE49-F238E27FC236}">
                  <a16:creationId xmlns:a16="http://schemas.microsoft.com/office/drawing/2014/main" id="{53806E12-E3AF-415B-912E-A7ADF55A300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E02F9BA6-17B4-4B27-8634-3BC8F0303B2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1CD143C8-7B6A-44C8-927F-C9B326BA9AA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6570BF11-63B3-4602-BC94-B4D33A143F6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B6BE628C-83A8-447C-BAC5-0CB57FA5190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346C3AA-609E-4D9F-BF07-765787C5429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F0BEFC87-1D0B-46DC-9D30-633EE50A159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7FD17961-08F4-41EC-BB9A-BC315C7B0C4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A500E89C-B48B-41FA-96AD-3FE3E79414F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8CE9C8A0-F795-41E7-B5D8-18CFDEA969E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A381868D-890F-42D1-BD24-08C193D5FF1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4B3382AF-FEB9-4C5F-8912-73BD1E5BC0D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62ABBA1B-CBE6-4257-8585-AA9CDDCD84A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E5D2E8A9-D318-4570-B2FA-74D1B6129A4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7A0E57FA-277E-440E-B625-F3F16E16D6E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E1137B2F-FDA3-4E48-BE8D-E8DB2A70D4A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4921F1AE-73F0-4FB5-AB7C-91C9FFEFE2F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1AA81F72-1A06-4D2B-8442-CCBC037F2CF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3602415E-3837-4177-BBEA-2FE8254709A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3AA77A58-1216-40CD-B3E9-A85199DF76D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23BFC477-F419-1889-23C0-9D80B70CC6A3}"/>
              </a:ext>
            </a:extLst>
          </p:cNvPr>
          <p:cNvPicPr>
            <a:picLocks noChangeAspect="1"/>
          </p:cNvPicPr>
          <p:nvPr/>
        </p:nvPicPr>
        <p:blipFill rotWithShape="1">
          <a:blip r:embed="rId2"/>
          <a:srcRect r="1" b="22587"/>
          <a:stretch/>
        </p:blipFill>
        <p:spPr>
          <a:xfrm>
            <a:off x="374246" y="531074"/>
            <a:ext cx="3566160" cy="5577118"/>
          </a:xfrm>
          <a:prstGeom prst="rect">
            <a:avLst/>
          </a:prstGeom>
        </p:spPr>
      </p:pic>
      <p:pic>
        <p:nvPicPr>
          <p:cNvPr id="9" name="Picture 8">
            <a:extLst>
              <a:ext uri="{FF2B5EF4-FFF2-40B4-BE49-F238E27FC236}">
                <a16:creationId xmlns:a16="http://schemas.microsoft.com/office/drawing/2014/main" id="{6B04FAFA-C39E-9636-380C-D81240C8E66E}"/>
              </a:ext>
            </a:extLst>
          </p:cNvPr>
          <p:cNvPicPr>
            <a:picLocks noChangeAspect="1"/>
          </p:cNvPicPr>
          <p:nvPr/>
        </p:nvPicPr>
        <p:blipFill rotWithShape="1">
          <a:blip r:embed="rId3"/>
          <a:srcRect t="506" r="-2" b="21690"/>
          <a:stretch/>
        </p:blipFill>
        <p:spPr>
          <a:xfrm>
            <a:off x="4311396" y="531074"/>
            <a:ext cx="3566160" cy="5577118"/>
          </a:xfrm>
          <a:prstGeom prst="rect">
            <a:avLst/>
          </a:prstGeom>
        </p:spPr>
      </p:pic>
      <p:sp>
        <p:nvSpPr>
          <p:cNvPr id="3" name="Content Placeholder 2">
            <a:extLst>
              <a:ext uri="{FF2B5EF4-FFF2-40B4-BE49-F238E27FC236}">
                <a16:creationId xmlns:a16="http://schemas.microsoft.com/office/drawing/2014/main" id="{179128AD-A60D-0958-AD85-E60712162BC6}"/>
              </a:ext>
            </a:extLst>
          </p:cNvPr>
          <p:cNvSpPr>
            <a:spLocks noGrp="1"/>
          </p:cNvSpPr>
          <p:nvPr>
            <p:ph idx="1"/>
          </p:nvPr>
        </p:nvSpPr>
        <p:spPr>
          <a:xfrm>
            <a:off x="8442964" y="3155626"/>
            <a:ext cx="3444240" cy="2935176"/>
          </a:xfrm>
        </p:spPr>
        <p:txBody>
          <a:bodyPr anchor="ctr">
            <a:normAutofit fontScale="92500" lnSpcReduction="10000"/>
          </a:bodyPr>
          <a:lstStyle/>
          <a:p>
            <a:pPr marL="342900" lvl="0" indent="-342900" algn="just">
              <a:lnSpc>
                <a:spcPct val="110000"/>
              </a:lnSpc>
              <a:buFont typeface="+mj-lt"/>
              <a:buAutoNum type="arabicPeriod"/>
            </a:pPr>
            <a:r>
              <a:rPr lang="id-ID" sz="1800" dirty="0"/>
              <a:t>Buka aplikasi Play Store</a:t>
            </a:r>
            <a:endParaRPr lang="en-US" sz="1800" dirty="0"/>
          </a:p>
          <a:p>
            <a:pPr marL="342900" lvl="0" indent="-342900" algn="just">
              <a:lnSpc>
                <a:spcPct val="110000"/>
              </a:lnSpc>
              <a:buFont typeface="+mj-lt"/>
              <a:buAutoNum type="arabicPeriod"/>
            </a:pPr>
            <a:r>
              <a:rPr lang="id-ID" sz="1800" dirty="0"/>
              <a:t>Klik tombol pencarian di bagian atas dari layar </a:t>
            </a:r>
            <a:r>
              <a:rPr lang="id-ID" sz="1800" i="1" dirty="0"/>
              <a:t>smartphone</a:t>
            </a:r>
            <a:r>
              <a:rPr lang="id-ID" sz="1800" dirty="0"/>
              <a:t>, kemudian ketikkan </a:t>
            </a:r>
            <a:r>
              <a:rPr lang="id-ID" sz="1800" b="1" dirty="0">
                <a:highlight>
                  <a:srgbClr val="00FFFF"/>
                </a:highlight>
              </a:rPr>
              <a:t>SIPBM ATS</a:t>
            </a:r>
            <a:r>
              <a:rPr lang="id-ID" sz="1800" dirty="0"/>
              <a:t> sebagai </a:t>
            </a:r>
            <a:r>
              <a:rPr lang="id-ID" sz="1800" i="1" dirty="0"/>
              <a:t>keyword</a:t>
            </a:r>
          </a:p>
          <a:p>
            <a:pPr marL="342900" lvl="0" indent="-342900" algn="just">
              <a:lnSpc>
                <a:spcPct val="110000"/>
              </a:lnSpc>
              <a:buFont typeface="+mj-lt"/>
              <a:buAutoNum type="arabicPeriod"/>
            </a:pPr>
            <a:r>
              <a:rPr lang="id-ID" sz="1800" dirty="0"/>
              <a:t>Pilih yang ditujukkan pada gambar. Kemudian, klik </a:t>
            </a:r>
            <a:r>
              <a:rPr lang="id-ID" sz="1800" b="1" u="sng" dirty="0"/>
              <a:t>Install</a:t>
            </a:r>
          </a:p>
          <a:p>
            <a:pPr marL="342900" lvl="0" indent="-342900" algn="just">
              <a:lnSpc>
                <a:spcPct val="110000"/>
              </a:lnSpc>
              <a:buFont typeface="+mj-lt"/>
              <a:buAutoNum type="arabicPeriod"/>
            </a:pPr>
            <a:r>
              <a:rPr lang="id-ID" sz="1800" dirty="0"/>
              <a:t>Selanjutnya adalah menunggu proses </a:t>
            </a:r>
            <a:r>
              <a:rPr lang="id-ID" sz="1800" i="1" dirty="0"/>
              <a:t>install </a:t>
            </a:r>
            <a:r>
              <a:rPr lang="id-ID" sz="1800" dirty="0"/>
              <a:t>selesai.</a:t>
            </a:r>
            <a:endParaRPr lang="en-US" sz="1800" dirty="0"/>
          </a:p>
        </p:txBody>
      </p:sp>
      <p:sp>
        <p:nvSpPr>
          <p:cNvPr id="40" name="Rectangle 39">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9388615A-94DF-B03C-132C-F0CDEC65254B}"/>
              </a:ext>
            </a:extLst>
          </p:cNvPr>
          <p:cNvGrpSpPr>
            <a:grpSpLocks noGrp="1" noUngrp="1" noRot="1" noMove="1" noResize="1"/>
          </p:cNvGrpSpPr>
          <p:nvPr/>
        </p:nvGrpSpPr>
        <p:grpSpPr>
          <a:xfrm>
            <a:off x="9177581" y="0"/>
            <a:ext cx="3014420" cy="973015"/>
            <a:chOff x="9177581" y="0"/>
            <a:chExt cx="3014420" cy="973015"/>
          </a:xfrm>
        </p:grpSpPr>
        <p:sp>
          <p:nvSpPr>
            <p:cNvPr id="15" name="Rectangle 14">
              <a:extLst>
                <a:ext uri="{FF2B5EF4-FFF2-40B4-BE49-F238E27FC236}">
                  <a16:creationId xmlns:a16="http://schemas.microsoft.com/office/drawing/2014/main" id="{B13F1BD1-F8B1-49DB-FBDE-5EBC42425589}"/>
                </a:ext>
              </a:extLst>
            </p:cNvPr>
            <p:cNvSpPr>
              <a:spLocks noGrp="1" noRot="1" noMove="1" noResize="1" noEditPoints="1" noAdjustHandles="1" noChangeArrowheads="1" noChangeShapeType="1"/>
            </p:cNvSpPr>
            <p:nvPr/>
          </p:nvSpPr>
          <p:spPr>
            <a:xfrm>
              <a:off x="9177581" y="0"/>
              <a:ext cx="3014420"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text, clipart&#10;&#10;Description automatically generated">
              <a:extLst>
                <a:ext uri="{FF2B5EF4-FFF2-40B4-BE49-F238E27FC236}">
                  <a16:creationId xmlns:a16="http://schemas.microsoft.com/office/drawing/2014/main" id="{1AF3E63D-9A28-7439-0608-06CE2AAB1960}"/>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9292917" y="159566"/>
              <a:ext cx="2011842" cy="500726"/>
            </a:xfrm>
            <a:prstGeom prst="rect">
              <a:avLst/>
            </a:prstGeom>
          </p:spPr>
        </p:pic>
        <p:pic>
          <p:nvPicPr>
            <p:cNvPr id="13" name="Picture 12" descr="Logo&#10;&#10;Description automatically generated">
              <a:extLst>
                <a:ext uri="{FF2B5EF4-FFF2-40B4-BE49-F238E27FC236}">
                  <a16:creationId xmlns:a16="http://schemas.microsoft.com/office/drawing/2014/main" id="{8F7B1E4C-E938-C96A-620E-C48CA9A935C4}"/>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11353663" y="0"/>
              <a:ext cx="835022" cy="835022"/>
            </a:xfrm>
            <a:prstGeom prst="rect">
              <a:avLst/>
            </a:prstGeom>
          </p:spPr>
        </p:pic>
      </p:grpSp>
    </p:spTree>
    <p:extLst>
      <p:ext uri="{BB962C8B-B14F-4D97-AF65-F5344CB8AC3E}">
        <p14:creationId xmlns:p14="http://schemas.microsoft.com/office/powerpoint/2010/main" val="1814387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DBA7B-75CB-4024-F5C9-58673B8D2241}"/>
              </a:ext>
            </a:extLst>
          </p:cNvPr>
          <p:cNvSpPr>
            <a:spLocks noGrp="1"/>
          </p:cNvSpPr>
          <p:nvPr>
            <p:ph type="title"/>
          </p:nvPr>
        </p:nvSpPr>
        <p:spPr>
          <a:xfrm>
            <a:off x="6705600" y="629268"/>
            <a:ext cx="4846321" cy="1286160"/>
          </a:xfrm>
        </p:spPr>
        <p:txBody>
          <a:bodyPr anchor="b">
            <a:normAutofit/>
          </a:bodyPr>
          <a:lstStyle/>
          <a:p>
            <a:pPr algn="ctr"/>
            <a:r>
              <a:rPr lang="id-ID" b="1" dirty="0"/>
              <a:t>Halaman Login</a:t>
            </a:r>
            <a:endParaRPr lang="en-US" b="1" dirty="0"/>
          </a:p>
        </p:txBody>
      </p:sp>
      <p:sp>
        <p:nvSpPr>
          <p:cNvPr id="3" name="Content Placeholder 2">
            <a:extLst>
              <a:ext uri="{FF2B5EF4-FFF2-40B4-BE49-F238E27FC236}">
                <a16:creationId xmlns:a16="http://schemas.microsoft.com/office/drawing/2014/main" id="{2E201E63-C99A-A2C9-290E-B64223A64BFD}"/>
              </a:ext>
            </a:extLst>
          </p:cNvPr>
          <p:cNvSpPr>
            <a:spLocks noGrp="1"/>
          </p:cNvSpPr>
          <p:nvPr>
            <p:ph idx="1"/>
          </p:nvPr>
        </p:nvSpPr>
        <p:spPr>
          <a:xfrm>
            <a:off x="6530402" y="2438400"/>
            <a:ext cx="5567469" cy="4210095"/>
          </a:xfrm>
        </p:spPr>
        <p:txBody>
          <a:bodyPr>
            <a:normAutofit fontScale="85000" lnSpcReduction="10000"/>
          </a:bodyPr>
          <a:lstStyle/>
          <a:p>
            <a:pPr marL="0" indent="0" algn="just">
              <a:lnSpc>
                <a:spcPct val="100000"/>
              </a:lnSpc>
              <a:buNone/>
            </a:pPr>
            <a:r>
              <a:rPr lang="id-ID" sz="2000" dirty="0"/>
              <a:t>Buka aplikasi SIPBM ATS yang sudah di </a:t>
            </a:r>
            <a:r>
              <a:rPr lang="id-ID" sz="2000" i="1" dirty="0"/>
              <a:t>install</a:t>
            </a:r>
            <a:r>
              <a:rPr lang="id-ID" sz="2000" dirty="0"/>
              <a:t> pada tahap sebelumnya. </a:t>
            </a:r>
          </a:p>
          <a:p>
            <a:pPr marL="514350" indent="-514350" algn="just">
              <a:lnSpc>
                <a:spcPct val="100000"/>
              </a:lnSpc>
              <a:buFont typeface="+mj-lt"/>
              <a:buAutoNum type="arabicPeriod"/>
            </a:pPr>
            <a:r>
              <a:rPr lang="id-ID" sz="2000" dirty="0"/>
              <a:t>Masukkan </a:t>
            </a:r>
            <a:r>
              <a:rPr lang="id-ID" sz="2000" b="1" i="1" dirty="0">
                <a:highlight>
                  <a:srgbClr val="00FFFF"/>
                </a:highlight>
              </a:rPr>
              <a:t>username</a:t>
            </a:r>
            <a:r>
              <a:rPr lang="id-ID" sz="2000" b="1" dirty="0"/>
              <a:t> </a:t>
            </a:r>
            <a:r>
              <a:rPr lang="id-ID" sz="2000" dirty="0"/>
              <a:t>dan </a:t>
            </a:r>
            <a:r>
              <a:rPr lang="id-ID" sz="2000" b="1" i="1" dirty="0">
                <a:highlight>
                  <a:srgbClr val="00FFFF"/>
                </a:highlight>
              </a:rPr>
              <a:t>password</a:t>
            </a:r>
            <a:r>
              <a:rPr lang="id-ID" sz="2000" dirty="0"/>
              <a:t> yang telah diberikan.</a:t>
            </a:r>
            <a:endParaRPr lang="en-US" sz="2000" dirty="0"/>
          </a:p>
          <a:p>
            <a:pPr marL="514350" indent="-514350" algn="just">
              <a:lnSpc>
                <a:spcPct val="100000"/>
              </a:lnSpc>
              <a:buFont typeface="+mj-lt"/>
              <a:buAutoNum type="arabicPeriod"/>
            </a:pPr>
            <a:r>
              <a:rPr lang="en-US" sz="2000" dirty="0" err="1"/>
              <a:t>Atur</a:t>
            </a:r>
            <a:r>
              <a:rPr lang="en-US" sz="2000" dirty="0"/>
              <a:t> IP </a:t>
            </a:r>
            <a:r>
              <a:rPr lang="en-US" sz="2000" dirty="0" err="1"/>
              <a:t>atau</a:t>
            </a:r>
            <a:r>
              <a:rPr lang="en-US" sz="2000" dirty="0"/>
              <a:t> Alamat Server yang akan </a:t>
            </a:r>
            <a:r>
              <a:rPr lang="en-US" sz="2000" dirty="0" err="1"/>
              <a:t>digunakan</a:t>
            </a:r>
            <a:r>
              <a:rPr lang="en-US" sz="2000" dirty="0"/>
              <a:t> untuk </a:t>
            </a:r>
            <a:r>
              <a:rPr lang="en-US" sz="2000" dirty="0" err="1"/>
              <a:t>pendataan</a:t>
            </a:r>
            <a:r>
              <a:rPr lang="en-US" sz="2000" dirty="0"/>
              <a:t> (pada </a:t>
            </a:r>
            <a:r>
              <a:rPr lang="en-US" sz="2000" i="1" dirty="0"/>
              <a:t>icon setting</a:t>
            </a:r>
            <a:r>
              <a:rPr lang="en-US" sz="2000" dirty="0"/>
              <a:t>)</a:t>
            </a:r>
          </a:p>
          <a:p>
            <a:pPr lvl="1" algn="just">
              <a:lnSpc>
                <a:spcPct val="100000"/>
              </a:lnSpc>
              <a:buFont typeface="Courier New" panose="02070309020205020404" pitchFamily="49" charset="0"/>
              <a:buChar char="o"/>
            </a:pPr>
            <a:r>
              <a:rPr lang="id-ID" sz="2000" b="1" dirty="0">
                <a:highlight>
                  <a:srgbClr val="00FFFF"/>
                </a:highlight>
              </a:rPr>
              <a:t>IP atau Alamat Server Pelatihan</a:t>
            </a:r>
          </a:p>
          <a:p>
            <a:pPr marL="457200" lvl="1" indent="0">
              <a:lnSpc>
                <a:spcPct val="100000"/>
              </a:lnSpc>
              <a:buNone/>
            </a:pPr>
            <a:r>
              <a:rPr lang="fi-FI" sz="2000" dirty="0">
                <a:hlinkClick r:id="rId2"/>
              </a:rPr>
              <a:t>https://sipbm-digital.kemendesa.go.id/web/api/web/</a:t>
            </a:r>
            <a:r>
              <a:rPr lang="id-ID" sz="2000" dirty="0"/>
              <a:t> </a:t>
            </a:r>
          </a:p>
          <a:p>
            <a:pPr lvl="1" algn="just">
              <a:lnSpc>
                <a:spcPct val="100000"/>
              </a:lnSpc>
              <a:buFont typeface="Courier New" panose="02070309020205020404" pitchFamily="49" charset="0"/>
              <a:buChar char="o"/>
            </a:pPr>
            <a:r>
              <a:rPr lang="id-ID" sz="2000" b="1" dirty="0">
                <a:highlight>
                  <a:srgbClr val="00FFFF"/>
                </a:highlight>
              </a:rPr>
              <a:t>IP atau Alamat Server Pendataan</a:t>
            </a:r>
          </a:p>
          <a:p>
            <a:pPr marL="457200" lvl="1" indent="0">
              <a:lnSpc>
                <a:spcPct val="100000"/>
              </a:lnSpc>
              <a:buNone/>
            </a:pPr>
            <a:r>
              <a:rPr lang="fi-FI" sz="2000" dirty="0">
                <a:hlinkClick r:id="rId3"/>
              </a:rPr>
              <a:t>https://sipbm-ats.kemendesa.go.id/web/api/web/</a:t>
            </a:r>
            <a:r>
              <a:rPr lang="id-ID" sz="2000" dirty="0"/>
              <a:t> </a:t>
            </a:r>
            <a:endParaRPr lang="en-US" sz="2000" dirty="0"/>
          </a:p>
          <a:p>
            <a:pPr lvl="1" algn="just">
              <a:lnSpc>
                <a:spcPct val="100000"/>
              </a:lnSpc>
              <a:buFont typeface="Courier New" panose="02070309020205020404" pitchFamily="49" charset="0"/>
              <a:buChar char="o"/>
            </a:pPr>
            <a:r>
              <a:rPr lang="en-US" sz="2000" dirty="0"/>
              <a:t>Jika </a:t>
            </a:r>
            <a:r>
              <a:rPr lang="en-US" sz="2000" dirty="0" err="1"/>
              <a:t>melakukan</a:t>
            </a:r>
            <a:r>
              <a:rPr lang="en-US" sz="2000" dirty="0"/>
              <a:t> </a:t>
            </a:r>
            <a:r>
              <a:rPr lang="en-US" sz="2000" dirty="0" err="1"/>
              <a:t>perubahan</a:t>
            </a:r>
            <a:r>
              <a:rPr lang="en-US" sz="2000" dirty="0"/>
              <a:t> pada IP </a:t>
            </a:r>
            <a:r>
              <a:rPr lang="en-US" sz="2000" dirty="0" err="1"/>
              <a:t>atau</a:t>
            </a:r>
            <a:r>
              <a:rPr lang="en-US" sz="2000" dirty="0"/>
              <a:t> Alamat Server, klik </a:t>
            </a:r>
            <a:r>
              <a:rPr lang="en-US" sz="2000" dirty="0" err="1"/>
              <a:t>tombol</a:t>
            </a:r>
            <a:r>
              <a:rPr lang="en-US" sz="2000" dirty="0"/>
              <a:t> </a:t>
            </a:r>
            <a:r>
              <a:rPr lang="en-US" sz="2000" b="1" dirty="0" err="1"/>
              <a:t>simpan</a:t>
            </a:r>
            <a:r>
              <a:rPr lang="en-US" sz="2000" dirty="0"/>
              <a:t>.</a:t>
            </a:r>
          </a:p>
          <a:p>
            <a:pPr marL="514350" indent="-514350" algn="just">
              <a:lnSpc>
                <a:spcPct val="100000"/>
              </a:lnSpc>
              <a:buFont typeface="+mj-lt"/>
              <a:buAutoNum type="arabicPeriod"/>
            </a:pPr>
            <a:r>
              <a:rPr lang="en-US" sz="2000" dirty="0" err="1"/>
              <a:t>Kemudian</a:t>
            </a:r>
            <a:r>
              <a:rPr lang="en-US" sz="2000" dirty="0"/>
              <a:t>, klik </a:t>
            </a:r>
            <a:r>
              <a:rPr lang="en-US" sz="2000" dirty="0" err="1"/>
              <a:t>tombol</a:t>
            </a:r>
            <a:r>
              <a:rPr lang="en-US" sz="2000" dirty="0"/>
              <a:t> </a:t>
            </a:r>
            <a:r>
              <a:rPr lang="en-US" sz="2000" b="1" dirty="0"/>
              <a:t>Login</a:t>
            </a:r>
            <a:r>
              <a:rPr lang="en-US" sz="2000" dirty="0"/>
              <a:t>.</a:t>
            </a:r>
            <a:endParaRPr lang="id-ID" sz="2000" dirty="0"/>
          </a:p>
        </p:txBody>
      </p:sp>
      <p:cxnSp>
        <p:nvCxnSpPr>
          <p:cNvPr id="16" name="Straight Connector 1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a:off x="6747885" y="2115117"/>
            <a:ext cx="4642409" cy="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text, clipart&#10;&#10;Description automatically generated">
            <a:extLst>
              <a:ext uri="{FF2B5EF4-FFF2-40B4-BE49-F238E27FC236}">
                <a16:creationId xmlns:a16="http://schemas.microsoft.com/office/drawing/2014/main" id="{E15E96AC-2B97-4102-D3C8-44EB6905852A}"/>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9292917" y="159566"/>
            <a:ext cx="2011842" cy="500726"/>
          </a:xfrm>
          <a:prstGeom prst="rect">
            <a:avLst/>
          </a:prstGeom>
        </p:spPr>
      </p:pic>
      <p:pic>
        <p:nvPicPr>
          <p:cNvPr id="13" name="Picture 12" descr="Logo&#10;&#10;Description automatically generated">
            <a:extLst>
              <a:ext uri="{FF2B5EF4-FFF2-40B4-BE49-F238E27FC236}">
                <a16:creationId xmlns:a16="http://schemas.microsoft.com/office/drawing/2014/main" id="{F99FF67B-670F-144C-DAB3-4A2DDBE3418A}"/>
              </a:ext>
            </a:extLst>
          </p:cNvPr>
          <p:cNvPicPr>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11353663" y="0"/>
            <a:ext cx="835022" cy="835022"/>
          </a:xfrm>
          <a:prstGeom prst="rect">
            <a:avLst/>
          </a:prstGeom>
        </p:spPr>
      </p:pic>
      <p:pic>
        <p:nvPicPr>
          <p:cNvPr id="9" name="Picture 8">
            <a:extLst>
              <a:ext uri="{FF2B5EF4-FFF2-40B4-BE49-F238E27FC236}">
                <a16:creationId xmlns:a16="http://schemas.microsoft.com/office/drawing/2014/main" id="{5B65C10A-15AB-5051-9EA9-4DC70DF9E469}"/>
              </a:ext>
            </a:extLst>
          </p:cNvPr>
          <p:cNvPicPr>
            <a:picLocks noChangeAspect="1"/>
          </p:cNvPicPr>
          <p:nvPr/>
        </p:nvPicPr>
        <p:blipFill rotWithShape="1">
          <a:blip r:embed="rId6"/>
          <a:srcRect l="1285" b="46964"/>
          <a:stretch/>
        </p:blipFill>
        <p:spPr>
          <a:xfrm>
            <a:off x="3317753" y="0"/>
            <a:ext cx="3037450" cy="3410352"/>
          </a:xfrm>
          <a:prstGeom prst="rect">
            <a:avLst/>
          </a:prstGeom>
        </p:spPr>
      </p:pic>
      <p:pic>
        <p:nvPicPr>
          <p:cNvPr id="11" name="Picture 10">
            <a:extLst>
              <a:ext uri="{FF2B5EF4-FFF2-40B4-BE49-F238E27FC236}">
                <a16:creationId xmlns:a16="http://schemas.microsoft.com/office/drawing/2014/main" id="{C21B4426-D42C-684B-BCA1-6D981F695E24}"/>
              </a:ext>
            </a:extLst>
          </p:cNvPr>
          <p:cNvPicPr>
            <a:picLocks noChangeAspect="1"/>
          </p:cNvPicPr>
          <p:nvPr/>
        </p:nvPicPr>
        <p:blipFill rotWithShape="1">
          <a:blip r:embed="rId7"/>
          <a:srcRect l="1285" t="497" b="48964"/>
          <a:stretch/>
        </p:blipFill>
        <p:spPr>
          <a:xfrm>
            <a:off x="3317753" y="3403539"/>
            <a:ext cx="3037450" cy="3244956"/>
          </a:xfrm>
          <a:prstGeom prst="rect">
            <a:avLst/>
          </a:prstGeom>
        </p:spPr>
      </p:pic>
      <p:pic>
        <p:nvPicPr>
          <p:cNvPr id="15" name="Picture 14">
            <a:extLst>
              <a:ext uri="{FF2B5EF4-FFF2-40B4-BE49-F238E27FC236}">
                <a16:creationId xmlns:a16="http://schemas.microsoft.com/office/drawing/2014/main" id="{3AC809E4-44D6-27A9-2D7F-B81D180692D3}"/>
              </a:ext>
            </a:extLst>
          </p:cNvPr>
          <p:cNvPicPr>
            <a:picLocks noChangeAspect="1"/>
          </p:cNvPicPr>
          <p:nvPr/>
        </p:nvPicPr>
        <p:blipFill>
          <a:blip r:embed="rId8"/>
          <a:stretch>
            <a:fillRect/>
          </a:stretch>
        </p:blipFill>
        <p:spPr>
          <a:xfrm>
            <a:off x="94129" y="246802"/>
            <a:ext cx="3048425" cy="6401693"/>
          </a:xfrm>
          <a:prstGeom prst="rect">
            <a:avLst/>
          </a:prstGeom>
        </p:spPr>
      </p:pic>
    </p:spTree>
    <p:extLst>
      <p:ext uri="{BB962C8B-B14F-4D97-AF65-F5344CB8AC3E}">
        <p14:creationId xmlns:p14="http://schemas.microsoft.com/office/powerpoint/2010/main" val="775906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Arc 18">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rot="250031" flipH="1">
            <a:off x="4401012" y="336490"/>
            <a:ext cx="2987899" cy="2987899"/>
          </a:xfrm>
          <a:prstGeom prst="arc">
            <a:avLst>
              <a:gd name="adj1" fmla="val 14441841"/>
              <a:gd name="adj2" fmla="val 0"/>
            </a:avLst>
          </a:prstGeom>
          <a:noFill/>
          <a:ln w="127000" cap="rnd">
            <a:solidFill>
              <a:schemeClr val="tx1">
                <a:lumMod val="85000"/>
                <a:lumOff val="1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C69AA23-4055-807D-19BB-A30E0D682F6A}"/>
              </a:ext>
            </a:extLst>
          </p:cNvPr>
          <p:cNvSpPr>
            <a:spLocks noGrp="1"/>
          </p:cNvSpPr>
          <p:nvPr>
            <p:ph type="title"/>
          </p:nvPr>
        </p:nvSpPr>
        <p:spPr>
          <a:xfrm>
            <a:off x="4886371" y="871254"/>
            <a:ext cx="5458838" cy="813535"/>
          </a:xfrm>
        </p:spPr>
        <p:txBody>
          <a:bodyPr>
            <a:normAutofit/>
          </a:bodyPr>
          <a:lstStyle/>
          <a:p>
            <a:r>
              <a:rPr lang="en-US" b="1" dirty="0"/>
              <a:t>Halaman Home</a:t>
            </a:r>
          </a:p>
        </p:txBody>
      </p:sp>
      <p:sp>
        <p:nvSpPr>
          <p:cNvPr id="21" name="Freeform: Shape 20" hidden="1">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3D5E0595-C2A7-FDC2-24C4-5ED643A4132F}"/>
              </a:ext>
            </a:extLst>
          </p:cNvPr>
          <p:cNvPicPr>
            <a:picLocks noChangeAspect="1"/>
          </p:cNvPicPr>
          <p:nvPr/>
        </p:nvPicPr>
        <p:blipFill rotWithShape="1">
          <a:blip r:embed="rId2"/>
          <a:srcRect t="1" r="2" b="15390"/>
          <a:stretch/>
        </p:blipFill>
        <p:spPr>
          <a:xfrm>
            <a:off x="236272" y="41154"/>
            <a:ext cx="3823856" cy="6775692"/>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5ADE7B4A-00F5-CBD5-0070-94DB8F5C0E27}"/>
              </a:ext>
            </a:extLst>
          </p:cNvPr>
          <p:cNvSpPr>
            <a:spLocks noGrp="1"/>
          </p:cNvSpPr>
          <p:nvPr>
            <p:ph idx="1"/>
          </p:nvPr>
        </p:nvSpPr>
        <p:spPr>
          <a:xfrm>
            <a:off x="4886371" y="1549416"/>
            <a:ext cx="6264229" cy="5076706"/>
          </a:xfrm>
        </p:spPr>
        <p:txBody>
          <a:bodyPr>
            <a:noAutofit/>
          </a:bodyPr>
          <a:lstStyle/>
          <a:p>
            <a:pPr marL="0" indent="0" algn="just">
              <a:lnSpc>
                <a:spcPct val="100000"/>
              </a:lnSpc>
              <a:buNone/>
            </a:pPr>
            <a:r>
              <a:rPr lang="en-US" sz="1600" dirty="0" err="1"/>
              <a:t>Tampilan</a:t>
            </a:r>
            <a:r>
              <a:rPr lang="en-US" sz="1600" dirty="0"/>
              <a:t> ini merupakan </a:t>
            </a:r>
            <a:r>
              <a:rPr lang="en-US" sz="1600" dirty="0" err="1"/>
              <a:t>tampilan</a:t>
            </a:r>
            <a:r>
              <a:rPr lang="en-US" sz="1600" dirty="0"/>
              <a:t> home </a:t>
            </a:r>
            <a:r>
              <a:rPr lang="en-US" sz="1600" dirty="0" err="1"/>
              <a:t>dari</a:t>
            </a:r>
            <a:r>
              <a:rPr lang="en-US" sz="1600" dirty="0"/>
              <a:t> aplikasi </a:t>
            </a:r>
            <a:r>
              <a:rPr lang="en-US" sz="1600" dirty="0" err="1"/>
              <a:t>ketika</a:t>
            </a:r>
            <a:r>
              <a:rPr lang="en-US" sz="1600" dirty="0"/>
              <a:t> </a:t>
            </a:r>
            <a:r>
              <a:rPr lang="en-US" sz="1600" dirty="0" err="1"/>
              <a:t>berhasil</a:t>
            </a:r>
            <a:r>
              <a:rPr lang="en-US" sz="1600" dirty="0"/>
              <a:t> </a:t>
            </a:r>
            <a:r>
              <a:rPr lang="en-US" sz="1600" i="1" dirty="0"/>
              <a:t>login</a:t>
            </a:r>
            <a:r>
              <a:rPr lang="en-US" sz="1600" dirty="0"/>
              <a:t>. </a:t>
            </a:r>
            <a:r>
              <a:rPr lang="en-US" sz="1600" dirty="0" err="1"/>
              <a:t>Berisi</a:t>
            </a:r>
            <a:r>
              <a:rPr lang="en-US" sz="1600" dirty="0"/>
              <a:t> menu-menu yang </a:t>
            </a:r>
            <a:r>
              <a:rPr lang="en-US" sz="1600" dirty="0" err="1"/>
              <a:t>terdiri</a:t>
            </a:r>
            <a:r>
              <a:rPr lang="en-US" sz="1600" dirty="0"/>
              <a:t> </a:t>
            </a:r>
            <a:r>
              <a:rPr lang="en-US" sz="1600" dirty="0" err="1"/>
              <a:t>dari</a:t>
            </a:r>
            <a:r>
              <a:rPr lang="en-US" sz="1600" dirty="0"/>
              <a:t>:</a:t>
            </a:r>
          </a:p>
          <a:p>
            <a:pPr algn="just">
              <a:lnSpc>
                <a:spcPct val="100000"/>
              </a:lnSpc>
            </a:pPr>
            <a:r>
              <a:rPr lang="en-US" sz="1600" b="1" dirty="0" err="1">
                <a:highlight>
                  <a:srgbClr val="00FFFF"/>
                </a:highlight>
              </a:rPr>
              <a:t>Tambah</a:t>
            </a:r>
            <a:r>
              <a:rPr lang="en-US" sz="1600" b="1" dirty="0">
                <a:highlight>
                  <a:srgbClr val="00FFFF"/>
                </a:highlight>
              </a:rPr>
              <a:t> Data </a:t>
            </a:r>
            <a:r>
              <a:rPr lang="en-US" sz="1600" b="1" dirty="0" err="1">
                <a:highlight>
                  <a:srgbClr val="00FFFF"/>
                </a:highlight>
              </a:rPr>
              <a:t>Baru</a:t>
            </a:r>
            <a:endParaRPr lang="en-US" sz="1600" b="1" dirty="0">
              <a:highlight>
                <a:srgbClr val="00FFFF"/>
              </a:highlight>
            </a:endParaRPr>
          </a:p>
          <a:p>
            <a:pPr lvl="1" algn="just">
              <a:lnSpc>
                <a:spcPct val="100000"/>
              </a:lnSpc>
              <a:buFont typeface="Courier New" panose="02070309020205020404" pitchFamily="49" charset="0"/>
              <a:buChar char="o"/>
            </a:pPr>
            <a:r>
              <a:rPr lang="en-US" sz="1600" dirty="0"/>
              <a:t>Menu yang </a:t>
            </a:r>
            <a:r>
              <a:rPr lang="en-US" sz="1600" dirty="0" err="1"/>
              <a:t>digunakan</a:t>
            </a:r>
            <a:r>
              <a:rPr lang="en-US" sz="1600" dirty="0"/>
              <a:t> untuk </a:t>
            </a:r>
            <a:r>
              <a:rPr lang="en-US" sz="1600" dirty="0" err="1"/>
              <a:t>pendataan</a:t>
            </a:r>
            <a:endParaRPr lang="en-US" sz="1600" dirty="0"/>
          </a:p>
          <a:p>
            <a:pPr algn="just">
              <a:lnSpc>
                <a:spcPct val="100000"/>
              </a:lnSpc>
            </a:pPr>
            <a:r>
              <a:rPr lang="en-US" sz="1600" b="1" dirty="0">
                <a:highlight>
                  <a:srgbClr val="00FFFF"/>
                </a:highlight>
              </a:rPr>
              <a:t>Data </a:t>
            </a:r>
            <a:r>
              <a:rPr lang="en-US" sz="1600" b="1" dirty="0" err="1">
                <a:highlight>
                  <a:srgbClr val="00FFFF"/>
                </a:highlight>
              </a:rPr>
              <a:t>Lokal</a:t>
            </a:r>
            <a:endParaRPr lang="en-US" sz="1600" b="1" dirty="0">
              <a:highlight>
                <a:srgbClr val="00FFFF"/>
              </a:highlight>
            </a:endParaRPr>
          </a:p>
          <a:p>
            <a:pPr lvl="1" algn="just">
              <a:lnSpc>
                <a:spcPct val="100000"/>
              </a:lnSpc>
              <a:buFont typeface="Courier New" panose="02070309020205020404" pitchFamily="49" charset="0"/>
              <a:buChar char="o"/>
            </a:pPr>
            <a:r>
              <a:rPr lang="en-US" sz="1600" dirty="0"/>
              <a:t>Menu yang </a:t>
            </a:r>
            <a:r>
              <a:rPr lang="en-US" sz="1600" dirty="0" err="1"/>
              <a:t>berfungsi</a:t>
            </a:r>
            <a:r>
              <a:rPr lang="en-US" sz="1600" dirty="0"/>
              <a:t> untuk melihat data yang </a:t>
            </a:r>
            <a:r>
              <a:rPr lang="en-US" sz="1600" dirty="0" err="1"/>
              <a:t>sudah</a:t>
            </a:r>
            <a:r>
              <a:rPr lang="en-US" sz="1600" dirty="0"/>
              <a:t> di data. </a:t>
            </a:r>
          </a:p>
          <a:p>
            <a:pPr lvl="1" algn="just">
              <a:lnSpc>
                <a:spcPct val="100000"/>
              </a:lnSpc>
              <a:buFont typeface="Courier New" panose="02070309020205020404" pitchFamily="49" charset="0"/>
              <a:buChar char="o"/>
            </a:pPr>
            <a:r>
              <a:rPr lang="en-US" sz="1600" dirty="0"/>
              <a:t>Data yang </a:t>
            </a:r>
            <a:r>
              <a:rPr lang="en-US" sz="1600" dirty="0" err="1"/>
              <a:t>sudah</a:t>
            </a:r>
            <a:r>
              <a:rPr lang="en-US" sz="1600" dirty="0"/>
              <a:t> di data dan </a:t>
            </a:r>
            <a:r>
              <a:rPr lang="en-US" sz="1600" dirty="0" err="1"/>
              <a:t>berada</a:t>
            </a:r>
            <a:r>
              <a:rPr lang="en-US" sz="1600" dirty="0"/>
              <a:t> di </a:t>
            </a:r>
            <a:r>
              <a:rPr lang="en-US" sz="1600" b="1" dirty="0"/>
              <a:t>data </a:t>
            </a:r>
            <a:r>
              <a:rPr lang="en-US" sz="1600" b="1" dirty="0" err="1"/>
              <a:t>lokal</a:t>
            </a:r>
            <a:r>
              <a:rPr lang="en-US" sz="1600" dirty="0"/>
              <a:t> </a:t>
            </a:r>
            <a:r>
              <a:rPr lang="en-US" sz="1600" dirty="0" err="1"/>
              <a:t>masih</a:t>
            </a:r>
            <a:r>
              <a:rPr lang="en-US" sz="1600" dirty="0"/>
              <a:t> </a:t>
            </a:r>
            <a:r>
              <a:rPr lang="en-US" sz="1600" dirty="0" err="1"/>
              <a:t>bisa</a:t>
            </a:r>
            <a:r>
              <a:rPr lang="en-US" sz="1600" dirty="0"/>
              <a:t> </a:t>
            </a:r>
            <a:r>
              <a:rPr lang="en-US" sz="1600" dirty="0" err="1"/>
              <a:t>diubah</a:t>
            </a:r>
            <a:r>
              <a:rPr lang="en-US" sz="1600" dirty="0"/>
              <a:t>.</a:t>
            </a:r>
          </a:p>
          <a:p>
            <a:pPr lvl="1" algn="just">
              <a:lnSpc>
                <a:spcPct val="100000"/>
              </a:lnSpc>
              <a:buFont typeface="Courier New" panose="02070309020205020404" pitchFamily="49" charset="0"/>
              <a:buChar char="o"/>
            </a:pPr>
            <a:r>
              <a:rPr lang="en-US" sz="1600" b="1" dirty="0"/>
              <a:t>Data </a:t>
            </a:r>
            <a:r>
              <a:rPr lang="en-US" sz="1600" b="1" dirty="0" err="1"/>
              <a:t>lokal</a:t>
            </a:r>
            <a:r>
              <a:rPr lang="en-US" sz="1600" dirty="0"/>
              <a:t> </a:t>
            </a:r>
            <a:r>
              <a:rPr lang="en-US" sz="1600" dirty="0" err="1"/>
              <a:t>adalah</a:t>
            </a:r>
            <a:r>
              <a:rPr lang="en-US" sz="1600" dirty="0"/>
              <a:t> menu yang </a:t>
            </a:r>
            <a:r>
              <a:rPr lang="en-US" sz="1600" dirty="0" err="1"/>
              <a:t>berfungsi</a:t>
            </a:r>
            <a:r>
              <a:rPr lang="en-US" sz="1600" dirty="0"/>
              <a:t> </a:t>
            </a:r>
            <a:r>
              <a:rPr lang="en-US" sz="1600" dirty="0" err="1"/>
              <a:t>menyimpan</a:t>
            </a:r>
            <a:r>
              <a:rPr lang="en-US" sz="1600" dirty="0"/>
              <a:t> data </a:t>
            </a:r>
            <a:r>
              <a:rPr lang="en-US" sz="1600" dirty="0" err="1"/>
              <a:t>pendataan</a:t>
            </a:r>
            <a:r>
              <a:rPr lang="en-US" sz="1600" dirty="0"/>
              <a:t> </a:t>
            </a:r>
            <a:r>
              <a:rPr lang="en-US" sz="1600" dirty="0" err="1"/>
              <a:t>sebelum</a:t>
            </a:r>
            <a:r>
              <a:rPr lang="en-US" sz="1600" dirty="0"/>
              <a:t> di </a:t>
            </a:r>
            <a:r>
              <a:rPr lang="en-US" sz="1600" i="1" dirty="0"/>
              <a:t>upload</a:t>
            </a:r>
            <a:r>
              <a:rPr lang="en-US" sz="1600" dirty="0"/>
              <a:t> </a:t>
            </a:r>
            <a:r>
              <a:rPr lang="en-US" sz="1600" dirty="0" err="1"/>
              <a:t>ke</a:t>
            </a:r>
            <a:r>
              <a:rPr lang="en-US" sz="1600" dirty="0"/>
              <a:t> </a:t>
            </a:r>
            <a:r>
              <a:rPr lang="en-US" sz="1600" b="1" dirty="0"/>
              <a:t>data server</a:t>
            </a:r>
            <a:r>
              <a:rPr lang="en-US" sz="1600" dirty="0"/>
              <a:t>.</a:t>
            </a:r>
            <a:endParaRPr lang="en-US" sz="1600" b="1" dirty="0"/>
          </a:p>
          <a:p>
            <a:pPr algn="just">
              <a:lnSpc>
                <a:spcPct val="100000"/>
              </a:lnSpc>
            </a:pPr>
            <a:r>
              <a:rPr lang="en-US" sz="1600" b="1" dirty="0">
                <a:highlight>
                  <a:srgbClr val="00FFFF"/>
                </a:highlight>
              </a:rPr>
              <a:t>Data Server</a:t>
            </a:r>
          </a:p>
          <a:p>
            <a:pPr lvl="1" algn="just">
              <a:lnSpc>
                <a:spcPct val="100000"/>
              </a:lnSpc>
              <a:buFont typeface="Courier New" panose="02070309020205020404" pitchFamily="49" charset="0"/>
              <a:buChar char="o"/>
            </a:pPr>
            <a:r>
              <a:rPr lang="en-US" sz="1600" dirty="0"/>
              <a:t>Menu yang </a:t>
            </a:r>
            <a:r>
              <a:rPr lang="en-US" sz="1600" dirty="0" err="1"/>
              <a:t>berfungsi</a:t>
            </a:r>
            <a:r>
              <a:rPr lang="en-US" sz="1600" dirty="0"/>
              <a:t> untuk melihat data </a:t>
            </a:r>
            <a:r>
              <a:rPr lang="en-US" sz="1600" dirty="0" err="1"/>
              <a:t>pendataan</a:t>
            </a:r>
            <a:r>
              <a:rPr lang="en-US" sz="1600" dirty="0"/>
              <a:t> yang </a:t>
            </a:r>
            <a:r>
              <a:rPr lang="en-US" sz="1600" dirty="0" err="1"/>
              <a:t>sudah</a:t>
            </a:r>
            <a:r>
              <a:rPr lang="en-US" sz="1600" dirty="0"/>
              <a:t> di </a:t>
            </a:r>
            <a:r>
              <a:rPr lang="en-US" sz="1600" i="1" dirty="0"/>
              <a:t>upload</a:t>
            </a:r>
            <a:r>
              <a:rPr lang="en-US" sz="1600" dirty="0"/>
              <a:t>.</a:t>
            </a:r>
          </a:p>
          <a:p>
            <a:pPr lvl="1" algn="just">
              <a:lnSpc>
                <a:spcPct val="100000"/>
              </a:lnSpc>
              <a:buFont typeface="Courier New" panose="02070309020205020404" pitchFamily="49" charset="0"/>
              <a:buChar char="o"/>
            </a:pPr>
            <a:r>
              <a:rPr lang="en-US" sz="1600" dirty="0"/>
              <a:t>Pada menu ini data </a:t>
            </a:r>
            <a:r>
              <a:rPr lang="en-US" sz="1600" dirty="0" err="1"/>
              <a:t>tidak</a:t>
            </a:r>
            <a:r>
              <a:rPr lang="en-US" sz="1600" dirty="0"/>
              <a:t> </a:t>
            </a:r>
            <a:r>
              <a:rPr lang="en-US" sz="1600" dirty="0" err="1"/>
              <a:t>bisa</a:t>
            </a:r>
            <a:r>
              <a:rPr lang="en-US" sz="1600" dirty="0"/>
              <a:t> </a:t>
            </a:r>
            <a:r>
              <a:rPr lang="en-US" sz="1600" dirty="0" err="1"/>
              <a:t>diubah</a:t>
            </a:r>
            <a:r>
              <a:rPr lang="en-US" sz="1600" dirty="0"/>
              <a:t>.</a:t>
            </a:r>
          </a:p>
          <a:p>
            <a:pPr algn="just">
              <a:lnSpc>
                <a:spcPct val="100000"/>
              </a:lnSpc>
            </a:pPr>
            <a:r>
              <a:rPr lang="en-US" sz="1600" b="1" dirty="0">
                <a:highlight>
                  <a:srgbClr val="00FFFF"/>
                </a:highlight>
              </a:rPr>
              <a:t>Logout</a:t>
            </a:r>
          </a:p>
          <a:p>
            <a:pPr lvl="1" algn="just">
              <a:lnSpc>
                <a:spcPct val="100000"/>
              </a:lnSpc>
              <a:buFont typeface="Courier New" panose="02070309020205020404" pitchFamily="49" charset="0"/>
              <a:buChar char="o"/>
            </a:pPr>
            <a:r>
              <a:rPr lang="en-US" sz="1600" dirty="0"/>
              <a:t>Menu yang </a:t>
            </a:r>
            <a:r>
              <a:rPr lang="en-US" sz="1600" dirty="0" err="1"/>
              <a:t>digunakan</a:t>
            </a:r>
            <a:r>
              <a:rPr lang="en-US" sz="1600" dirty="0"/>
              <a:t> untuk </a:t>
            </a:r>
            <a:r>
              <a:rPr lang="en-US" sz="1600" dirty="0" err="1"/>
              <a:t>keluar</a:t>
            </a:r>
            <a:r>
              <a:rPr lang="en-US" sz="1600" dirty="0"/>
              <a:t> </a:t>
            </a:r>
            <a:r>
              <a:rPr lang="en-US" sz="1600" dirty="0" err="1"/>
              <a:t>dari</a:t>
            </a:r>
            <a:r>
              <a:rPr lang="en-US" sz="1600" dirty="0"/>
              <a:t> </a:t>
            </a:r>
            <a:r>
              <a:rPr lang="en-US" sz="1600" dirty="0" err="1"/>
              <a:t>akun</a:t>
            </a:r>
            <a:r>
              <a:rPr lang="en-US" sz="1600" dirty="0"/>
              <a:t> </a:t>
            </a:r>
            <a:r>
              <a:rPr lang="en-US" sz="1600" dirty="0" err="1"/>
              <a:t>pendataan</a:t>
            </a:r>
            <a:r>
              <a:rPr lang="en-US" sz="1600" dirty="0"/>
              <a:t>.</a:t>
            </a:r>
          </a:p>
        </p:txBody>
      </p:sp>
      <p:pic>
        <p:nvPicPr>
          <p:cNvPr id="20" name="Picture 19" descr="A picture containing text, clipart&#10;&#10;Description automatically generated">
            <a:extLst>
              <a:ext uri="{FF2B5EF4-FFF2-40B4-BE49-F238E27FC236}">
                <a16:creationId xmlns:a16="http://schemas.microsoft.com/office/drawing/2014/main" id="{1EAE5219-CF63-005F-E74C-F26FB073E22F}"/>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9292917" y="159566"/>
            <a:ext cx="2011842" cy="500726"/>
          </a:xfrm>
          <a:prstGeom prst="rect">
            <a:avLst/>
          </a:prstGeom>
        </p:spPr>
      </p:pic>
      <p:pic>
        <p:nvPicPr>
          <p:cNvPr id="22" name="Picture 21" descr="Logo&#10;&#10;Description automatically generated">
            <a:extLst>
              <a:ext uri="{FF2B5EF4-FFF2-40B4-BE49-F238E27FC236}">
                <a16:creationId xmlns:a16="http://schemas.microsoft.com/office/drawing/2014/main" id="{331155B9-6A87-E7DA-7583-7D9146EE58A7}"/>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1353663" y="0"/>
            <a:ext cx="835022" cy="835022"/>
          </a:xfrm>
          <a:prstGeom prst="rect">
            <a:avLst/>
          </a:prstGeom>
        </p:spPr>
      </p:pic>
    </p:spTree>
    <p:extLst>
      <p:ext uri="{BB962C8B-B14F-4D97-AF65-F5344CB8AC3E}">
        <p14:creationId xmlns:p14="http://schemas.microsoft.com/office/powerpoint/2010/main" val="3220337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A3329613-8831-4432-A62D-24A970EFC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application&#10;&#10;Description automatically generated">
            <a:extLst>
              <a:ext uri="{FF2B5EF4-FFF2-40B4-BE49-F238E27FC236}">
                <a16:creationId xmlns:a16="http://schemas.microsoft.com/office/drawing/2014/main" id="{22F7CE7D-9696-44A7-9227-7FB4F2D50D90}"/>
              </a:ext>
            </a:extLst>
          </p:cNvPr>
          <p:cNvPicPr>
            <a:picLocks noChangeAspect="1"/>
          </p:cNvPicPr>
          <p:nvPr/>
        </p:nvPicPr>
        <p:blipFill rotWithShape="1">
          <a:blip r:embed="rId2"/>
          <a:srcRect t="-1" r="3" b="-429"/>
          <a:stretch/>
        </p:blipFill>
        <p:spPr>
          <a:xfrm>
            <a:off x="20" y="10"/>
            <a:ext cx="3277669" cy="6857989"/>
          </a:xfrm>
          <a:prstGeom prst="rect">
            <a:avLst/>
          </a:prstGeom>
        </p:spPr>
      </p:pic>
      <p:sp>
        <p:nvSpPr>
          <p:cNvPr id="10" name="Rectangle 13">
            <a:extLst>
              <a:ext uri="{FF2B5EF4-FFF2-40B4-BE49-F238E27FC236}">
                <a16:creationId xmlns:a16="http://schemas.microsoft.com/office/drawing/2014/main" id="{2A4E0407-A637-4681-B905-C53E4216CE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7257433" y="1019628"/>
            <a:ext cx="4232512" cy="5486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689449-BF20-ABC2-753F-318F15EB10C4}"/>
              </a:ext>
            </a:extLst>
          </p:cNvPr>
          <p:cNvSpPr>
            <a:spLocks noGrp="1"/>
          </p:cNvSpPr>
          <p:nvPr>
            <p:ph type="title"/>
          </p:nvPr>
        </p:nvSpPr>
        <p:spPr>
          <a:xfrm>
            <a:off x="7767286" y="1019626"/>
            <a:ext cx="3212806" cy="1317173"/>
          </a:xfrm>
        </p:spPr>
        <p:txBody>
          <a:bodyPr vert="horz" lIns="91440" tIns="45720" rIns="91440" bIns="45720" rtlCol="0" anchor="b">
            <a:noAutofit/>
          </a:bodyPr>
          <a:lstStyle/>
          <a:p>
            <a:pPr algn="ctr">
              <a:lnSpc>
                <a:spcPct val="150000"/>
              </a:lnSpc>
            </a:pPr>
            <a:r>
              <a:rPr lang="en-US" sz="3200" b="1" kern="1200" dirty="0" err="1">
                <a:latin typeface="+mj-lt"/>
                <a:ea typeface="+mj-ea"/>
                <a:cs typeface="+mj-cs"/>
              </a:rPr>
              <a:t>Pengisian</a:t>
            </a:r>
            <a:r>
              <a:rPr lang="en-US" sz="3200" b="1" kern="1200" dirty="0">
                <a:latin typeface="+mj-lt"/>
                <a:ea typeface="+mj-ea"/>
                <a:cs typeface="+mj-cs"/>
              </a:rPr>
              <a:t> Data</a:t>
            </a:r>
            <a:br>
              <a:rPr lang="en-US" sz="3200" b="1" kern="1200" dirty="0">
                <a:latin typeface="+mj-lt"/>
                <a:ea typeface="+mj-ea"/>
                <a:cs typeface="+mj-cs"/>
              </a:rPr>
            </a:br>
            <a:r>
              <a:rPr lang="en-US" sz="3200" b="1" kern="1200" dirty="0" err="1">
                <a:latin typeface="+mj-lt"/>
                <a:ea typeface="+mj-ea"/>
                <a:cs typeface="+mj-cs"/>
              </a:rPr>
              <a:t>Keterangan</a:t>
            </a:r>
            <a:r>
              <a:rPr lang="en-US" sz="3200" b="1" kern="1200" dirty="0">
                <a:latin typeface="+mj-lt"/>
                <a:ea typeface="+mj-ea"/>
                <a:cs typeface="+mj-cs"/>
              </a:rPr>
              <a:t> Lokasi</a:t>
            </a:r>
          </a:p>
        </p:txBody>
      </p:sp>
      <p:pic>
        <p:nvPicPr>
          <p:cNvPr id="7" name="Picture 6" descr="Graphical user interface, application&#10;&#10;Description automatically generated">
            <a:extLst>
              <a:ext uri="{FF2B5EF4-FFF2-40B4-BE49-F238E27FC236}">
                <a16:creationId xmlns:a16="http://schemas.microsoft.com/office/drawing/2014/main" id="{8F298552-0FC6-7E77-0836-4C32103FC860}"/>
              </a:ext>
            </a:extLst>
          </p:cNvPr>
          <p:cNvPicPr>
            <a:picLocks noChangeAspect="1"/>
          </p:cNvPicPr>
          <p:nvPr/>
        </p:nvPicPr>
        <p:blipFill rotWithShape="1">
          <a:blip r:embed="rId3"/>
          <a:srcRect r="-3" b="-557"/>
          <a:stretch/>
        </p:blipFill>
        <p:spPr>
          <a:xfrm>
            <a:off x="3630719" y="11"/>
            <a:ext cx="3273684" cy="6857989"/>
          </a:xfrm>
          <a:prstGeom prst="rect">
            <a:avLst/>
          </a:prstGeom>
        </p:spPr>
      </p:pic>
      <p:pic>
        <p:nvPicPr>
          <p:cNvPr id="13" name="Picture 12" descr="A picture containing text, clipart&#10;&#10;Description automatically generated">
            <a:extLst>
              <a:ext uri="{FF2B5EF4-FFF2-40B4-BE49-F238E27FC236}">
                <a16:creationId xmlns:a16="http://schemas.microsoft.com/office/drawing/2014/main" id="{20CBF9C3-DC25-EBB0-AB6D-E84268811206}"/>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9292917" y="159566"/>
            <a:ext cx="2011842" cy="500726"/>
          </a:xfrm>
          <a:prstGeom prst="rect">
            <a:avLst/>
          </a:prstGeom>
        </p:spPr>
      </p:pic>
      <p:pic>
        <p:nvPicPr>
          <p:cNvPr id="15" name="Picture 14" descr="Logo&#10;&#10;Description automatically generated">
            <a:extLst>
              <a:ext uri="{FF2B5EF4-FFF2-40B4-BE49-F238E27FC236}">
                <a16:creationId xmlns:a16="http://schemas.microsoft.com/office/drawing/2014/main" id="{0134EF70-01D9-88B8-B427-AF0FA900D963}"/>
              </a:ext>
            </a:extLst>
          </p:cNvPr>
          <p:cNvPicPr>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11353663" y="0"/>
            <a:ext cx="835022" cy="835022"/>
          </a:xfrm>
          <a:prstGeom prst="rect">
            <a:avLst/>
          </a:prstGeom>
        </p:spPr>
      </p:pic>
      <p:sp>
        <p:nvSpPr>
          <p:cNvPr id="8" name="TextBox 7">
            <a:extLst>
              <a:ext uri="{FF2B5EF4-FFF2-40B4-BE49-F238E27FC236}">
                <a16:creationId xmlns:a16="http://schemas.microsoft.com/office/drawing/2014/main" id="{3A05E0CD-B2FE-C0D4-9A8A-2E3CA93CDB36}"/>
              </a:ext>
            </a:extLst>
          </p:cNvPr>
          <p:cNvSpPr txBox="1"/>
          <p:nvPr/>
        </p:nvSpPr>
        <p:spPr>
          <a:xfrm>
            <a:off x="7367198" y="2491646"/>
            <a:ext cx="4012981" cy="2542363"/>
          </a:xfrm>
          <a:prstGeom prst="rect">
            <a:avLst/>
          </a:prstGeom>
          <a:noFill/>
        </p:spPr>
        <p:txBody>
          <a:bodyPr wrap="square" rtlCol="0">
            <a:spAutoFit/>
          </a:bodyPr>
          <a:lstStyle/>
          <a:p>
            <a:pPr algn="just">
              <a:lnSpc>
                <a:spcPct val="150000"/>
              </a:lnSpc>
            </a:pPr>
            <a:r>
              <a:rPr lang="fi-FI" dirty="0"/>
              <a:t>Input </a:t>
            </a:r>
            <a:r>
              <a:rPr lang="fi-FI" b="1" dirty="0"/>
              <a:t>Lokasi Pendataan</a:t>
            </a:r>
            <a:r>
              <a:rPr lang="fi-FI" dirty="0"/>
              <a:t> merupakan tahap awal penginputan (pendataan) oleh responden.</a:t>
            </a:r>
          </a:p>
          <a:p>
            <a:pPr marL="285750" indent="-285750" algn="just">
              <a:lnSpc>
                <a:spcPct val="150000"/>
              </a:lnSpc>
              <a:buFont typeface="Courier New" panose="02070309020205020404" pitchFamily="49" charset="0"/>
              <a:buChar char="o"/>
            </a:pPr>
            <a:r>
              <a:rPr lang="fi-FI" dirty="0">
                <a:highlight>
                  <a:srgbClr val="00FFFF"/>
                </a:highlight>
              </a:rPr>
              <a:t>Bertujuan untuk mendapatkan informasi lokasi pendataan, waktu, dan responden.</a:t>
            </a:r>
          </a:p>
        </p:txBody>
      </p:sp>
    </p:spTree>
    <p:extLst>
      <p:ext uri="{BB962C8B-B14F-4D97-AF65-F5344CB8AC3E}">
        <p14:creationId xmlns:p14="http://schemas.microsoft.com/office/powerpoint/2010/main" val="42427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6576F-1F30-7EA2-6DB4-1E6784DD4731}"/>
              </a:ext>
            </a:extLst>
          </p:cNvPr>
          <p:cNvSpPr>
            <a:spLocks noGrp="1"/>
          </p:cNvSpPr>
          <p:nvPr>
            <p:ph type="title"/>
          </p:nvPr>
        </p:nvSpPr>
        <p:spPr>
          <a:xfrm>
            <a:off x="4965430" y="1080405"/>
            <a:ext cx="3714113" cy="835022"/>
          </a:xfrm>
        </p:spPr>
        <p:txBody>
          <a:bodyPr anchor="b">
            <a:noAutofit/>
          </a:bodyPr>
          <a:lstStyle/>
          <a:p>
            <a:pPr>
              <a:lnSpc>
                <a:spcPct val="100000"/>
              </a:lnSpc>
            </a:pPr>
            <a:r>
              <a:rPr lang="en-US" sz="4000" b="1" dirty="0" err="1"/>
              <a:t>Pengisian</a:t>
            </a:r>
            <a:r>
              <a:rPr lang="en-US" sz="4000" b="1" dirty="0"/>
              <a:t> Data </a:t>
            </a:r>
            <a:r>
              <a:rPr lang="en-US" sz="4000" b="1" dirty="0" err="1"/>
              <a:t>Kepala</a:t>
            </a:r>
            <a:r>
              <a:rPr lang="en-US" sz="4000" b="1" dirty="0"/>
              <a:t> </a:t>
            </a:r>
            <a:r>
              <a:rPr lang="en-US" sz="4000" b="1" dirty="0" err="1"/>
              <a:t>Keluarga</a:t>
            </a:r>
            <a:endParaRPr lang="en-US" sz="4000" b="1" dirty="0"/>
          </a:p>
        </p:txBody>
      </p:sp>
      <p:sp>
        <p:nvSpPr>
          <p:cNvPr id="3" name="Content Placeholder 2">
            <a:extLst>
              <a:ext uri="{FF2B5EF4-FFF2-40B4-BE49-F238E27FC236}">
                <a16:creationId xmlns:a16="http://schemas.microsoft.com/office/drawing/2014/main" id="{FFAB1D34-B74C-6599-E909-406493CA5374}"/>
              </a:ext>
            </a:extLst>
          </p:cNvPr>
          <p:cNvSpPr>
            <a:spLocks noGrp="1"/>
          </p:cNvSpPr>
          <p:nvPr>
            <p:ph idx="1"/>
          </p:nvPr>
        </p:nvSpPr>
        <p:spPr>
          <a:xfrm>
            <a:off x="4965431" y="2438400"/>
            <a:ext cx="6586489" cy="3785419"/>
          </a:xfrm>
        </p:spPr>
        <p:txBody>
          <a:bodyPr>
            <a:normAutofit/>
          </a:bodyPr>
          <a:lstStyle/>
          <a:p>
            <a:pPr algn="just">
              <a:lnSpc>
                <a:spcPct val="150000"/>
              </a:lnSpc>
              <a:buFont typeface="Courier New" panose="02070309020205020404" pitchFamily="49" charset="0"/>
              <a:buChar char="o"/>
            </a:pPr>
            <a:r>
              <a:rPr lang="en-US" sz="2400" b="1" dirty="0" err="1"/>
              <a:t>Kepala</a:t>
            </a:r>
            <a:r>
              <a:rPr lang="en-US" sz="2400" b="1" dirty="0"/>
              <a:t> </a:t>
            </a:r>
            <a:r>
              <a:rPr lang="en-US" sz="2400" b="1" dirty="0" err="1"/>
              <a:t>Keluarga</a:t>
            </a:r>
            <a:r>
              <a:rPr lang="en-US" sz="2400" dirty="0"/>
              <a:t> </a:t>
            </a:r>
            <a:r>
              <a:rPr lang="en-US" sz="2400" dirty="0" err="1"/>
              <a:t>adalah</a:t>
            </a:r>
            <a:r>
              <a:rPr lang="en-US" sz="2400" dirty="0"/>
              <a:t> </a:t>
            </a:r>
            <a:r>
              <a:rPr lang="en-US" sz="2400" dirty="0" err="1"/>
              <a:t>tahap</a:t>
            </a:r>
            <a:r>
              <a:rPr lang="en-US" sz="2400" dirty="0"/>
              <a:t> </a:t>
            </a:r>
            <a:r>
              <a:rPr lang="en-US" sz="2400" dirty="0" err="1"/>
              <a:t>kedua</a:t>
            </a:r>
            <a:r>
              <a:rPr lang="en-US" sz="2400" dirty="0"/>
              <a:t> </a:t>
            </a:r>
            <a:r>
              <a:rPr lang="en-US" sz="2400" dirty="0" err="1"/>
              <a:t>setelah</a:t>
            </a:r>
            <a:r>
              <a:rPr lang="en-US" sz="2400" dirty="0"/>
              <a:t> </a:t>
            </a:r>
            <a:r>
              <a:rPr lang="en-US" sz="2400" b="1" dirty="0"/>
              <a:t>Lokasi </a:t>
            </a:r>
            <a:r>
              <a:rPr lang="en-US" sz="2400" b="1" dirty="0" err="1"/>
              <a:t>Pendataan</a:t>
            </a:r>
            <a:r>
              <a:rPr lang="en-US" sz="2400" dirty="0"/>
              <a:t>, </a:t>
            </a:r>
            <a:r>
              <a:rPr lang="en-US" sz="2400" dirty="0" err="1">
                <a:highlight>
                  <a:srgbClr val="00FFFF"/>
                </a:highlight>
              </a:rPr>
              <a:t>bertujuan</a:t>
            </a:r>
            <a:r>
              <a:rPr lang="en-US" sz="2400" dirty="0">
                <a:highlight>
                  <a:srgbClr val="00FFFF"/>
                </a:highlight>
              </a:rPr>
              <a:t> untuk </a:t>
            </a:r>
            <a:r>
              <a:rPr lang="en-US" sz="2400" dirty="0" err="1">
                <a:highlight>
                  <a:srgbClr val="00FFFF"/>
                </a:highlight>
              </a:rPr>
              <a:t>mendapatkan</a:t>
            </a:r>
            <a:r>
              <a:rPr lang="en-US" sz="2400" dirty="0">
                <a:highlight>
                  <a:srgbClr val="00FFFF"/>
                </a:highlight>
              </a:rPr>
              <a:t> </a:t>
            </a:r>
            <a:r>
              <a:rPr lang="en-US" sz="2400" dirty="0" err="1">
                <a:highlight>
                  <a:srgbClr val="00FFFF"/>
                </a:highlight>
              </a:rPr>
              <a:t>informasi</a:t>
            </a:r>
            <a:r>
              <a:rPr lang="en-US" sz="2400" dirty="0">
                <a:highlight>
                  <a:srgbClr val="00FFFF"/>
                </a:highlight>
              </a:rPr>
              <a:t> </a:t>
            </a:r>
            <a:r>
              <a:rPr lang="en-US" sz="2400" dirty="0" err="1">
                <a:highlight>
                  <a:srgbClr val="00FFFF"/>
                </a:highlight>
              </a:rPr>
              <a:t>tentang</a:t>
            </a:r>
            <a:r>
              <a:rPr lang="en-US" sz="2400" dirty="0">
                <a:highlight>
                  <a:srgbClr val="00FFFF"/>
                </a:highlight>
              </a:rPr>
              <a:t> </a:t>
            </a:r>
            <a:r>
              <a:rPr lang="en-US" sz="2400" dirty="0" err="1">
                <a:highlight>
                  <a:srgbClr val="00FFFF"/>
                </a:highlight>
              </a:rPr>
              <a:t>kepala</a:t>
            </a:r>
            <a:r>
              <a:rPr lang="en-US" sz="2400" dirty="0">
                <a:highlight>
                  <a:srgbClr val="00FFFF"/>
                </a:highlight>
              </a:rPr>
              <a:t> </a:t>
            </a:r>
            <a:r>
              <a:rPr lang="en-US" sz="2400" dirty="0" err="1">
                <a:highlight>
                  <a:srgbClr val="00FFFF"/>
                </a:highlight>
              </a:rPr>
              <a:t>keluarga</a:t>
            </a:r>
            <a:r>
              <a:rPr lang="en-US" sz="2400" dirty="0"/>
              <a:t>. </a:t>
            </a:r>
          </a:p>
        </p:txBody>
      </p:sp>
      <p:pic>
        <p:nvPicPr>
          <p:cNvPr id="4" name="Picture 3">
            <a:extLst>
              <a:ext uri="{FF2B5EF4-FFF2-40B4-BE49-F238E27FC236}">
                <a16:creationId xmlns:a16="http://schemas.microsoft.com/office/drawing/2014/main" id="{3D5BD5D1-E86C-E63D-666C-2167DCE76984}"/>
              </a:ext>
            </a:extLst>
          </p:cNvPr>
          <p:cNvPicPr>
            <a:picLocks noChangeAspect="1"/>
          </p:cNvPicPr>
          <p:nvPr/>
        </p:nvPicPr>
        <p:blipFill rotWithShape="1">
          <a:blip r:embed="rId2"/>
          <a:srcRect t="-8" b="468"/>
          <a:stretch/>
        </p:blipFill>
        <p:spPr>
          <a:xfrm>
            <a:off x="946849" y="-1"/>
            <a:ext cx="3272574" cy="6858000"/>
          </a:xfrm>
          <a:prstGeom prst="rect">
            <a:avLst/>
          </a:prstGeom>
          <a:effectLst/>
        </p:spPr>
      </p:pic>
      <p:cxnSp>
        <p:nvCxnSpPr>
          <p:cNvPr id="11"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E2FC88BC-A108-10CC-507B-65EE2B383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3028147" y="3028147"/>
            <a:ext cx="6858000" cy="8017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clipart&#10;&#10;Description automatically generated">
            <a:extLst>
              <a:ext uri="{FF2B5EF4-FFF2-40B4-BE49-F238E27FC236}">
                <a16:creationId xmlns:a16="http://schemas.microsoft.com/office/drawing/2014/main" id="{9190C47B-D027-C44E-A5DE-0DF1D42B20B5}"/>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9292917" y="159566"/>
            <a:ext cx="2011842" cy="500726"/>
          </a:xfrm>
          <a:prstGeom prst="rect">
            <a:avLst/>
          </a:prstGeom>
        </p:spPr>
      </p:pic>
      <p:pic>
        <p:nvPicPr>
          <p:cNvPr id="10" name="Picture 9" descr="Logo&#10;&#10;Description automatically generated">
            <a:extLst>
              <a:ext uri="{FF2B5EF4-FFF2-40B4-BE49-F238E27FC236}">
                <a16:creationId xmlns:a16="http://schemas.microsoft.com/office/drawing/2014/main" id="{0A7C7BD4-88B3-35B4-085A-72DD3900D969}"/>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1353663" y="0"/>
            <a:ext cx="835022" cy="835022"/>
          </a:xfrm>
          <a:prstGeom prst="rect">
            <a:avLst/>
          </a:prstGeom>
        </p:spPr>
      </p:pic>
    </p:spTree>
    <p:extLst>
      <p:ext uri="{BB962C8B-B14F-4D97-AF65-F5344CB8AC3E}">
        <p14:creationId xmlns:p14="http://schemas.microsoft.com/office/powerpoint/2010/main" val="4211586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CAE83-2404-81B9-B451-C7A2FA348D77}"/>
              </a:ext>
            </a:extLst>
          </p:cNvPr>
          <p:cNvSpPr>
            <a:spLocks noGrp="1"/>
          </p:cNvSpPr>
          <p:nvPr>
            <p:ph type="title"/>
          </p:nvPr>
        </p:nvSpPr>
        <p:spPr>
          <a:xfrm>
            <a:off x="9160970" y="833945"/>
            <a:ext cx="3048425" cy="1325563"/>
          </a:xfrm>
        </p:spPr>
        <p:txBody>
          <a:bodyPr>
            <a:noAutofit/>
          </a:bodyPr>
          <a:lstStyle/>
          <a:p>
            <a:pPr algn="ctr"/>
            <a:r>
              <a:rPr lang="en-US" sz="2800" b="1" dirty="0" err="1"/>
              <a:t>Pengisian</a:t>
            </a:r>
            <a:r>
              <a:rPr lang="en-US" sz="2800" b="1" dirty="0"/>
              <a:t> Data</a:t>
            </a:r>
            <a:br>
              <a:rPr lang="en-US" sz="2800" b="1" dirty="0"/>
            </a:br>
            <a:r>
              <a:rPr lang="en-US" sz="2800" b="1" dirty="0" err="1"/>
              <a:t>Fasilitas</a:t>
            </a:r>
            <a:r>
              <a:rPr lang="en-US" sz="2800" b="1" dirty="0"/>
              <a:t> Pendidikan</a:t>
            </a:r>
          </a:p>
        </p:txBody>
      </p:sp>
      <p:pic>
        <p:nvPicPr>
          <p:cNvPr id="4" name="Picture 3">
            <a:extLst>
              <a:ext uri="{FF2B5EF4-FFF2-40B4-BE49-F238E27FC236}">
                <a16:creationId xmlns:a16="http://schemas.microsoft.com/office/drawing/2014/main" id="{9AAB3BE3-A4C6-A3C4-9228-E838C4D5970A}"/>
              </a:ext>
            </a:extLst>
          </p:cNvPr>
          <p:cNvPicPr>
            <a:picLocks noChangeAspect="1"/>
          </p:cNvPicPr>
          <p:nvPr/>
        </p:nvPicPr>
        <p:blipFill>
          <a:blip r:embed="rId2"/>
          <a:stretch>
            <a:fillRect/>
          </a:stretch>
        </p:blipFill>
        <p:spPr>
          <a:xfrm>
            <a:off x="18203" y="109217"/>
            <a:ext cx="3048425" cy="6382641"/>
          </a:xfrm>
          <a:prstGeom prst="rect">
            <a:avLst/>
          </a:prstGeom>
        </p:spPr>
      </p:pic>
      <p:pic>
        <p:nvPicPr>
          <p:cNvPr id="8" name="Picture 7">
            <a:extLst>
              <a:ext uri="{FF2B5EF4-FFF2-40B4-BE49-F238E27FC236}">
                <a16:creationId xmlns:a16="http://schemas.microsoft.com/office/drawing/2014/main" id="{83385D54-9F39-9316-AF30-0A694CCB137A}"/>
              </a:ext>
            </a:extLst>
          </p:cNvPr>
          <p:cNvPicPr>
            <a:picLocks noChangeAspect="1"/>
          </p:cNvPicPr>
          <p:nvPr/>
        </p:nvPicPr>
        <p:blipFill>
          <a:blip r:embed="rId3"/>
          <a:stretch>
            <a:fillRect/>
          </a:stretch>
        </p:blipFill>
        <p:spPr>
          <a:xfrm>
            <a:off x="3084831" y="109217"/>
            <a:ext cx="3067478" cy="6392167"/>
          </a:xfrm>
          <a:prstGeom prst="rect">
            <a:avLst/>
          </a:prstGeom>
        </p:spPr>
      </p:pic>
      <p:pic>
        <p:nvPicPr>
          <p:cNvPr id="10" name="Picture 9">
            <a:extLst>
              <a:ext uri="{FF2B5EF4-FFF2-40B4-BE49-F238E27FC236}">
                <a16:creationId xmlns:a16="http://schemas.microsoft.com/office/drawing/2014/main" id="{F0977E32-B58E-590D-3463-934D51B64B5A}"/>
              </a:ext>
            </a:extLst>
          </p:cNvPr>
          <p:cNvPicPr>
            <a:picLocks noChangeAspect="1"/>
          </p:cNvPicPr>
          <p:nvPr/>
        </p:nvPicPr>
        <p:blipFill>
          <a:blip r:embed="rId4"/>
          <a:stretch>
            <a:fillRect/>
          </a:stretch>
        </p:blipFill>
        <p:spPr>
          <a:xfrm>
            <a:off x="6133256" y="128270"/>
            <a:ext cx="3048425" cy="6373114"/>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82ADD5E0-195F-6D08-F946-1B28476CAB78}"/>
              </a:ext>
            </a:extLst>
          </p:cNvPr>
          <p:cNvPicPr>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9292917" y="159566"/>
            <a:ext cx="2011842" cy="500726"/>
          </a:xfrm>
          <a:prstGeom prst="rect">
            <a:avLst/>
          </a:prstGeom>
        </p:spPr>
      </p:pic>
      <p:pic>
        <p:nvPicPr>
          <p:cNvPr id="12" name="Picture 11" descr="Logo&#10;&#10;Description automatically generated">
            <a:extLst>
              <a:ext uri="{FF2B5EF4-FFF2-40B4-BE49-F238E27FC236}">
                <a16:creationId xmlns:a16="http://schemas.microsoft.com/office/drawing/2014/main" id="{7C532FC2-F24D-C8F3-EB9B-4FA5DB882F55}"/>
              </a:ext>
            </a:extLst>
          </p:cNvPr>
          <p:cNvPicPr>
            <a:picLocks noGrp="1" noRo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tretch>
            <a:fillRect/>
          </a:stretch>
        </p:blipFill>
        <p:spPr>
          <a:xfrm>
            <a:off x="11353663" y="0"/>
            <a:ext cx="835022" cy="835022"/>
          </a:xfrm>
          <a:prstGeom prst="rect">
            <a:avLst/>
          </a:prstGeom>
        </p:spPr>
      </p:pic>
      <p:sp>
        <p:nvSpPr>
          <p:cNvPr id="15" name="Content Placeholder 2">
            <a:extLst>
              <a:ext uri="{FF2B5EF4-FFF2-40B4-BE49-F238E27FC236}">
                <a16:creationId xmlns:a16="http://schemas.microsoft.com/office/drawing/2014/main" id="{BD9907C3-95EA-E566-6408-9395D4D3B492}"/>
              </a:ext>
            </a:extLst>
          </p:cNvPr>
          <p:cNvSpPr txBox="1">
            <a:spLocks/>
          </p:cNvSpPr>
          <p:nvPr/>
        </p:nvSpPr>
        <p:spPr>
          <a:xfrm>
            <a:off x="9181681" y="2343943"/>
            <a:ext cx="2782969" cy="3932461"/>
          </a:xfrm>
          <a:prstGeom prst="rect">
            <a:avLst/>
          </a:prstGeom>
        </p:spPr>
        <p:txBody>
          <a:bodyPr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None/>
            </a:pPr>
            <a:r>
              <a:rPr lang="en-US" sz="2000" b="1" dirty="0" err="1">
                <a:cs typeface="Segoe UI" panose="020B0502040204020203" pitchFamily="34" charset="0"/>
              </a:rPr>
              <a:t>Fasilitas</a:t>
            </a:r>
            <a:r>
              <a:rPr lang="en-US" sz="2000" b="1" dirty="0">
                <a:cs typeface="Segoe UI" panose="020B0502040204020203" pitchFamily="34" charset="0"/>
              </a:rPr>
              <a:t> Pendidikan </a:t>
            </a:r>
            <a:r>
              <a:rPr lang="en-US" sz="2000" dirty="0" err="1">
                <a:cs typeface="Segoe UI" panose="020B0502040204020203" pitchFamily="34" charset="0"/>
              </a:rPr>
              <a:t>adalah</a:t>
            </a:r>
            <a:r>
              <a:rPr lang="en-US" sz="2000" dirty="0">
                <a:cs typeface="Segoe UI" panose="020B0502040204020203" pitchFamily="34" charset="0"/>
              </a:rPr>
              <a:t> </a:t>
            </a:r>
            <a:r>
              <a:rPr lang="en-US" sz="2000" dirty="0" err="1">
                <a:cs typeface="Segoe UI" panose="020B0502040204020203" pitchFamily="34" charset="0"/>
              </a:rPr>
              <a:t>tahapan</a:t>
            </a:r>
            <a:r>
              <a:rPr lang="en-US" sz="2000" dirty="0">
                <a:cs typeface="Segoe UI" panose="020B0502040204020203" pitchFamily="34" charset="0"/>
              </a:rPr>
              <a:t> </a:t>
            </a:r>
            <a:r>
              <a:rPr lang="en-US" sz="2000" dirty="0" err="1">
                <a:cs typeface="Segoe UI" panose="020B0502040204020203" pitchFamily="34" charset="0"/>
              </a:rPr>
              <a:t>ketiga</a:t>
            </a:r>
            <a:r>
              <a:rPr lang="en-US" sz="2000" dirty="0">
                <a:cs typeface="Segoe UI" panose="020B0502040204020203" pitchFamily="34" charset="0"/>
              </a:rPr>
              <a:t> </a:t>
            </a:r>
            <a:r>
              <a:rPr lang="en-US" sz="2000" dirty="0" err="1">
                <a:cs typeface="Segoe UI" panose="020B0502040204020203" pitchFamily="34" charset="0"/>
              </a:rPr>
              <a:t>setelah</a:t>
            </a:r>
            <a:r>
              <a:rPr lang="en-US" sz="2000" dirty="0">
                <a:cs typeface="Segoe UI" panose="020B0502040204020203" pitchFamily="34" charset="0"/>
              </a:rPr>
              <a:t> </a:t>
            </a:r>
            <a:r>
              <a:rPr lang="en-US" sz="2000" b="1" dirty="0" err="1">
                <a:cs typeface="Segoe UI" panose="020B0502040204020203" pitchFamily="34" charset="0"/>
              </a:rPr>
              <a:t>Kepala</a:t>
            </a:r>
            <a:r>
              <a:rPr lang="en-US" sz="2000" b="1" dirty="0">
                <a:cs typeface="Segoe UI" panose="020B0502040204020203" pitchFamily="34" charset="0"/>
              </a:rPr>
              <a:t> </a:t>
            </a:r>
            <a:r>
              <a:rPr lang="en-US" sz="2000" b="1" dirty="0" err="1">
                <a:cs typeface="Segoe UI" panose="020B0502040204020203" pitchFamily="34" charset="0"/>
              </a:rPr>
              <a:t>Keluarga</a:t>
            </a:r>
            <a:r>
              <a:rPr lang="en-US" sz="2000" dirty="0">
                <a:cs typeface="Segoe UI" panose="020B0502040204020203" pitchFamily="34" charset="0"/>
              </a:rPr>
              <a:t>.</a:t>
            </a:r>
            <a:endParaRPr lang="en-US" sz="2000" b="1" dirty="0">
              <a:cs typeface="Segoe UI" panose="020B0502040204020203" pitchFamily="34" charset="0"/>
            </a:endParaRPr>
          </a:p>
          <a:p>
            <a:pPr algn="just">
              <a:lnSpc>
                <a:spcPct val="110000"/>
              </a:lnSpc>
              <a:buFont typeface="Courier New" panose="02070309020205020404" pitchFamily="49" charset="0"/>
              <a:buChar char="o"/>
            </a:pPr>
            <a:r>
              <a:rPr lang="en-US" sz="2000" dirty="0">
                <a:cs typeface="Segoe UI" panose="020B0502040204020203" pitchFamily="34" charset="0"/>
              </a:rPr>
              <a:t>Pada </a:t>
            </a:r>
            <a:r>
              <a:rPr lang="en-US" sz="2000" dirty="0" err="1">
                <a:cs typeface="Segoe UI" panose="020B0502040204020203" pitchFamily="34" charset="0"/>
              </a:rPr>
              <a:t>tahap</a:t>
            </a:r>
            <a:r>
              <a:rPr lang="en-US" sz="2000" dirty="0">
                <a:cs typeface="Segoe UI" panose="020B0502040204020203" pitchFamily="34" charset="0"/>
              </a:rPr>
              <a:t> </a:t>
            </a:r>
            <a:r>
              <a:rPr lang="en-US" sz="2000" dirty="0" err="1">
                <a:cs typeface="Segoe UI" panose="020B0502040204020203" pitchFamily="34" charset="0"/>
              </a:rPr>
              <a:t>ini</a:t>
            </a:r>
            <a:r>
              <a:rPr lang="en-US" sz="2000" dirty="0">
                <a:cs typeface="Segoe UI" panose="020B0502040204020203" pitchFamily="34" charset="0"/>
              </a:rPr>
              <a:t> </a:t>
            </a:r>
            <a:r>
              <a:rPr lang="en-US" sz="2000" dirty="0" err="1">
                <a:cs typeface="Segoe UI" panose="020B0502040204020203" pitchFamily="34" charset="0"/>
              </a:rPr>
              <a:t>semua</a:t>
            </a:r>
            <a:r>
              <a:rPr lang="en-US" sz="2000" dirty="0">
                <a:cs typeface="Segoe UI" panose="020B0502040204020203" pitchFamily="34" charset="0"/>
              </a:rPr>
              <a:t> </a:t>
            </a:r>
            <a:r>
              <a:rPr lang="en-US" sz="2000" dirty="0" err="1">
                <a:cs typeface="Segoe UI" panose="020B0502040204020203" pitchFamily="34" charset="0"/>
              </a:rPr>
              <a:t>komponen</a:t>
            </a:r>
            <a:r>
              <a:rPr lang="en-US" sz="2000" dirty="0">
                <a:cs typeface="Segoe UI" panose="020B0502040204020203" pitchFamily="34" charset="0"/>
              </a:rPr>
              <a:t> </a:t>
            </a:r>
            <a:r>
              <a:rPr lang="en-US" sz="2000" dirty="0" err="1">
                <a:cs typeface="Segoe UI" panose="020B0502040204020203" pitchFamily="34" charset="0"/>
              </a:rPr>
              <a:t>harus</a:t>
            </a:r>
            <a:r>
              <a:rPr lang="en-US" sz="2000" dirty="0">
                <a:cs typeface="Segoe UI" panose="020B0502040204020203" pitchFamily="34" charset="0"/>
              </a:rPr>
              <a:t> </a:t>
            </a:r>
            <a:r>
              <a:rPr lang="en-US" sz="2000" dirty="0" err="1">
                <a:cs typeface="Segoe UI" panose="020B0502040204020203" pitchFamily="34" charset="0"/>
              </a:rPr>
              <a:t>diisi</a:t>
            </a:r>
            <a:r>
              <a:rPr lang="en-US" sz="2000" dirty="0">
                <a:cs typeface="Segoe UI" panose="020B0502040204020203" pitchFamily="34" charset="0"/>
              </a:rPr>
              <a:t>, dan </a:t>
            </a:r>
            <a:r>
              <a:rPr lang="en-US" sz="2000" dirty="0" err="1">
                <a:cs typeface="Segoe UI" panose="020B0502040204020203" pitchFamily="34" charset="0"/>
              </a:rPr>
              <a:t>responden</a:t>
            </a:r>
            <a:r>
              <a:rPr lang="en-US" sz="2000" dirty="0">
                <a:cs typeface="Segoe UI" panose="020B0502040204020203" pitchFamily="34" charset="0"/>
              </a:rPr>
              <a:t> dan </a:t>
            </a:r>
            <a:r>
              <a:rPr lang="en-US" sz="2000" dirty="0" err="1">
                <a:cs typeface="Segoe UI" panose="020B0502040204020203" pitchFamily="34" charset="0"/>
              </a:rPr>
              <a:t>pendata</a:t>
            </a:r>
            <a:r>
              <a:rPr lang="en-US" sz="2000" dirty="0">
                <a:cs typeface="Segoe UI" panose="020B0502040204020203" pitchFamily="34" charset="0"/>
              </a:rPr>
              <a:t> </a:t>
            </a:r>
            <a:r>
              <a:rPr lang="en-US" sz="2000" dirty="0" err="1">
                <a:cs typeface="Segoe UI" panose="020B0502040204020203" pitchFamily="34" charset="0"/>
              </a:rPr>
              <a:t>harus</a:t>
            </a:r>
            <a:r>
              <a:rPr lang="en-US" sz="2000" dirty="0">
                <a:cs typeface="Segoe UI" panose="020B0502040204020203" pitchFamily="34" charset="0"/>
              </a:rPr>
              <a:t> </a:t>
            </a:r>
            <a:r>
              <a:rPr lang="en-US" sz="2000" dirty="0" err="1">
                <a:highlight>
                  <a:srgbClr val="00FFFF"/>
                </a:highlight>
                <a:cs typeface="Segoe UI" panose="020B0502040204020203" pitchFamily="34" charset="0"/>
              </a:rPr>
              <a:t>memperhatikan</a:t>
            </a:r>
            <a:r>
              <a:rPr lang="en-US" sz="2000" dirty="0">
                <a:highlight>
                  <a:srgbClr val="00FFFF"/>
                </a:highlight>
                <a:cs typeface="Segoe UI" panose="020B0502040204020203" pitchFamily="34" charset="0"/>
              </a:rPr>
              <a:t> </a:t>
            </a:r>
            <a:r>
              <a:rPr lang="en-US" sz="2000" dirty="0" err="1">
                <a:highlight>
                  <a:srgbClr val="00FFFF"/>
                </a:highlight>
                <a:cs typeface="Segoe UI" panose="020B0502040204020203" pitchFamily="34" charset="0"/>
              </a:rPr>
              <a:t>satuan</a:t>
            </a:r>
            <a:r>
              <a:rPr lang="en-US" sz="2000" dirty="0">
                <a:highlight>
                  <a:srgbClr val="00FFFF"/>
                </a:highlight>
                <a:cs typeface="Segoe UI" panose="020B0502040204020203" pitchFamily="34" charset="0"/>
              </a:rPr>
              <a:t> </a:t>
            </a:r>
            <a:r>
              <a:rPr lang="en-US" sz="2000" dirty="0" err="1">
                <a:highlight>
                  <a:srgbClr val="00FFFF"/>
                </a:highlight>
                <a:cs typeface="Segoe UI" panose="020B0502040204020203" pitchFamily="34" charset="0"/>
              </a:rPr>
              <a:t>jarak</a:t>
            </a:r>
            <a:r>
              <a:rPr lang="en-US" sz="2000" dirty="0">
                <a:highlight>
                  <a:srgbClr val="00FFFF"/>
                </a:highlight>
                <a:cs typeface="Segoe UI" panose="020B0502040204020203" pitchFamily="34" charset="0"/>
              </a:rPr>
              <a:t> (meter) yang </a:t>
            </a:r>
            <a:r>
              <a:rPr lang="en-US" sz="2000" dirty="0" err="1">
                <a:highlight>
                  <a:srgbClr val="00FFFF"/>
                </a:highlight>
                <a:cs typeface="Segoe UI" panose="020B0502040204020203" pitchFamily="34" charset="0"/>
              </a:rPr>
              <a:t>telah</a:t>
            </a:r>
            <a:r>
              <a:rPr lang="en-US" sz="2000" dirty="0">
                <a:highlight>
                  <a:srgbClr val="00FFFF"/>
                </a:highlight>
                <a:cs typeface="Segoe UI" panose="020B0502040204020203" pitchFamily="34" charset="0"/>
              </a:rPr>
              <a:t> di </a:t>
            </a:r>
            <a:r>
              <a:rPr lang="en-US" sz="2000" dirty="0" err="1">
                <a:highlight>
                  <a:srgbClr val="00FFFF"/>
                </a:highlight>
                <a:cs typeface="Segoe UI" panose="020B0502040204020203" pitchFamily="34" charset="0"/>
              </a:rPr>
              <a:t>tetapkan</a:t>
            </a:r>
            <a:r>
              <a:rPr lang="en-US" sz="2000" dirty="0">
                <a:highlight>
                  <a:srgbClr val="00FFFF"/>
                </a:highlight>
                <a:cs typeface="Segoe UI" panose="020B0502040204020203" pitchFamily="34" charset="0"/>
              </a:rPr>
              <a:t> agar </a:t>
            </a:r>
            <a:r>
              <a:rPr lang="en-US" sz="2000" dirty="0" err="1">
                <a:highlight>
                  <a:srgbClr val="00FFFF"/>
                </a:highlight>
                <a:cs typeface="Segoe UI" panose="020B0502040204020203" pitchFamily="34" charset="0"/>
              </a:rPr>
              <a:t>tidak</a:t>
            </a:r>
            <a:r>
              <a:rPr lang="en-US" sz="2000" dirty="0">
                <a:highlight>
                  <a:srgbClr val="00FFFF"/>
                </a:highlight>
                <a:cs typeface="Segoe UI" panose="020B0502040204020203" pitchFamily="34" charset="0"/>
              </a:rPr>
              <a:t> </a:t>
            </a:r>
            <a:r>
              <a:rPr lang="en-US" sz="2000" dirty="0" err="1">
                <a:highlight>
                  <a:srgbClr val="00FFFF"/>
                </a:highlight>
                <a:cs typeface="Segoe UI" panose="020B0502040204020203" pitchFamily="34" charset="0"/>
              </a:rPr>
              <a:t>terjadi</a:t>
            </a:r>
            <a:r>
              <a:rPr lang="en-US" sz="2000" dirty="0">
                <a:highlight>
                  <a:srgbClr val="00FFFF"/>
                </a:highlight>
                <a:cs typeface="Segoe UI" panose="020B0502040204020203" pitchFamily="34" charset="0"/>
              </a:rPr>
              <a:t> </a:t>
            </a:r>
            <a:r>
              <a:rPr lang="en-US" sz="2000" dirty="0" err="1">
                <a:highlight>
                  <a:srgbClr val="00FFFF"/>
                </a:highlight>
                <a:cs typeface="Segoe UI" panose="020B0502040204020203" pitchFamily="34" charset="0"/>
              </a:rPr>
              <a:t>kesalahan</a:t>
            </a:r>
            <a:r>
              <a:rPr lang="en-US" sz="2000" dirty="0">
                <a:highlight>
                  <a:srgbClr val="00FFFF"/>
                </a:highlight>
                <a:cs typeface="Segoe UI" panose="020B0502040204020203" pitchFamily="34" charset="0"/>
              </a:rPr>
              <a:t> </a:t>
            </a:r>
            <a:r>
              <a:rPr lang="en-US" sz="2000" dirty="0" err="1">
                <a:highlight>
                  <a:srgbClr val="00FFFF"/>
                </a:highlight>
                <a:cs typeface="Segoe UI" panose="020B0502040204020203" pitchFamily="34" charset="0"/>
              </a:rPr>
              <a:t>saat</a:t>
            </a:r>
            <a:r>
              <a:rPr lang="en-US" sz="2000" dirty="0">
                <a:highlight>
                  <a:srgbClr val="00FFFF"/>
                </a:highlight>
                <a:cs typeface="Segoe UI" panose="020B0502040204020203" pitchFamily="34" charset="0"/>
              </a:rPr>
              <a:t> </a:t>
            </a:r>
            <a:r>
              <a:rPr lang="en-US" sz="2000" dirty="0" err="1">
                <a:highlight>
                  <a:srgbClr val="00FFFF"/>
                </a:highlight>
                <a:cs typeface="Segoe UI" panose="020B0502040204020203" pitchFamily="34" charset="0"/>
              </a:rPr>
              <a:t>menyimpan</a:t>
            </a:r>
            <a:r>
              <a:rPr lang="en-US" sz="2000" dirty="0">
                <a:highlight>
                  <a:srgbClr val="00FFFF"/>
                </a:highlight>
                <a:cs typeface="Segoe UI" panose="020B0502040204020203" pitchFamily="34" charset="0"/>
              </a:rPr>
              <a:t> data</a:t>
            </a:r>
            <a:r>
              <a:rPr lang="en-US" sz="2000" dirty="0">
                <a:cs typeface="Segoe UI" panose="020B0502040204020203" pitchFamily="34" charset="0"/>
              </a:rPr>
              <a:t>.</a:t>
            </a:r>
          </a:p>
        </p:txBody>
      </p:sp>
      <p:sp>
        <p:nvSpPr>
          <p:cNvPr id="16" name="Rectangle 15">
            <a:extLst>
              <a:ext uri="{FF2B5EF4-FFF2-40B4-BE49-F238E27FC236}">
                <a16:creationId xmlns:a16="http://schemas.microsoft.com/office/drawing/2014/main" id="{FB3327A8-FFE5-CCB8-2D01-1A323462C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8">
            <a:extLst>
              <a:ext uri="{FF2B5EF4-FFF2-40B4-BE49-F238E27FC236}">
                <a16:creationId xmlns:a16="http://schemas.microsoft.com/office/drawing/2014/main" id="{83B86D38-15E9-E3B6-BEE0-46C08CED9BD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506857" y="2115117"/>
            <a:ext cx="2457793"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0957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F639F2A-2C6F-DD36-2A48-40B3E279247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1"/>
            <a:ext cx="12192000" cy="27435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7AB62156-A855-99C3-8F73-28C313A58D1B}"/>
              </a:ext>
            </a:extLst>
          </p:cNvPr>
          <p:cNvGrpSpPr>
            <a:grpSpLocks noGrp="1" noUngrp="1" noRot="1" noMove="1" noResize="1"/>
          </p:cNvGrpSpPr>
          <p:nvPr/>
        </p:nvGrpSpPr>
        <p:grpSpPr>
          <a:xfrm>
            <a:off x="9177581" y="0"/>
            <a:ext cx="3014420" cy="973015"/>
            <a:chOff x="9177581" y="0"/>
            <a:chExt cx="3014420" cy="973015"/>
          </a:xfrm>
        </p:grpSpPr>
        <p:sp>
          <p:nvSpPr>
            <p:cNvPr id="10" name="Rectangle 9">
              <a:extLst>
                <a:ext uri="{FF2B5EF4-FFF2-40B4-BE49-F238E27FC236}">
                  <a16:creationId xmlns:a16="http://schemas.microsoft.com/office/drawing/2014/main" id="{53CE4A4C-13AB-C9CA-B6ED-B838F2BA028A}"/>
                </a:ext>
              </a:extLst>
            </p:cNvPr>
            <p:cNvSpPr>
              <a:spLocks noGrp="1" noRot="1" noMove="1" noResize="1" noEditPoints="1" noAdjustHandles="1" noChangeArrowheads="1" noChangeShapeType="1"/>
            </p:cNvSpPr>
            <p:nvPr/>
          </p:nvSpPr>
          <p:spPr>
            <a:xfrm>
              <a:off x="9177581" y="0"/>
              <a:ext cx="3014420"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text, clipart&#10;&#10;Description automatically generated">
              <a:extLst>
                <a:ext uri="{FF2B5EF4-FFF2-40B4-BE49-F238E27FC236}">
                  <a16:creationId xmlns:a16="http://schemas.microsoft.com/office/drawing/2014/main" id="{8505C6AB-59FD-AEF9-9F25-B4CEFADAA086}"/>
                </a:ext>
              </a:extLst>
            </p:cNvPr>
            <p:cNvPicPr>
              <a:picLocks noGrp="1" noRo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9292917" y="159566"/>
              <a:ext cx="2011842" cy="500726"/>
            </a:xfrm>
            <a:prstGeom prst="rect">
              <a:avLst/>
            </a:prstGeom>
          </p:spPr>
        </p:pic>
        <p:pic>
          <p:nvPicPr>
            <p:cNvPr id="12" name="Picture 11" descr="Logo&#10;&#10;Description automatically generated">
              <a:extLst>
                <a:ext uri="{FF2B5EF4-FFF2-40B4-BE49-F238E27FC236}">
                  <a16:creationId xmlns:a16="http://schemas.microsoft.com/office/drawing/2014/main" id="{E00C169E-E5BE-CE9D-818E-3D54B137710A}"/>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1353663" y="0"/>
              <a:ext cx="835022" cy="835022"/>
            </a:xfrm>
            <a:prstGeom prst="rect">
              <a:avLst/>
            </a:prstGeom>
          </p:spPr>
        </p:pic>
      </p:grpSp>
      <p:sp>
        <p:nvSpPr>
          <p:cNvPr id="3" name="Content Placeholder 2">
            <a:extLst>
              <a:ext uri="{FF2B5EF4-FFF2-40B4-BE49-F238E27FC236}">
                <a16:creationId xmlns:a16="http://schemas.microsoft.com/office/drawing/2014/main" id="{07A631C6-1CAC-C484-A246-122D470D88E1}"/>
              </a:ext>
            </a:extLst>
          </p:cNvPr>
          <p:cNvSpPr>
            <a:spLocks noGrp="1"/>
          </p:cNvSpPr>
          <p:nvPr>
            <p:ph idx="1"/>
          </p:nvPr>
        </p:nvSpPr>
        <p:spPr>
          <a:xfrm>
            <a:off x="4965429" y="2903110"/>
            <a:ext cx="6586489" cy="3202709"/>
          </a:xfrm>
        </p:spPr>
        <p:txBody>
          <a:bodyPr>
            <a:normAutofit lnSpcReduction="10000"/>
          </a:bodyPr>
          <a:lstStyle/>
          <a:p>
            <a:pPr marL="0" indent="0" algn="just">
              <a:lnSpc>
                <a:spcPct val="150000"/>
              </a:lnSpc>
              <a:buNone/>
            </a:pPr>
            <a:r>
              <a:rPr lang="en-US" b="1" dirty="0" err="1">
                <a:cs typeface="Segoe UI" panose="020B0502040204020203" pitchFamily="34" charset="0"/>
              </a:rPr>
              <a:t>Bantuan</a:t>
            </a:r>
            <a:r>
              <a:rPr lang="en-US" b="1" dirty="0">
                <a:cs typeface="Segoe UI" panose="020B0502040204020203" pitchFamily="34" charset="0"/>
              </a:rPr>
              <a:t> </a:t>
            </a:r>
            <a:r>
              <a:rPr lang="en-US" b="1" dirty="0" err="1">
                <a:cs typeface="Segoe UI" panose="020B0502040204020203" pitchFamily="34" charset="0"/>
              </a:rPr>
              <a:t>Pemerintah</a:t>
            </a:r>
            <a:r>
              <a:rPr lang="en-US" dirty="0">
                <a:cs typeface="Segoe UI" panose="020B0502040204020203" pitchFamily="34" charset="0"/>
              </a:rPr>
              <a:t> </a:t>
            </a:r>
            <a:r>
              <a:rPr lang="en-US" dirty="0" err="1">
                <a:cs typeface="Segoe UI" panose="020B0502040204020203" pitchFamily="34" charset="0"/>
              </a:rPr>
              <a:t>adalah</a:t>
            </a:r>
            <a:r>
              <a:rPr lang="en-US" dirty="0">
                <a:cs typeface="Segoe UI" panose="020B0502040204020203" pitchFamily="34" charset="0"/>
              </a:rPr>
              <a:t> </a:t>
            </a:r>
            <a:r>
              <a:rPr lang="en-US" dirty="0" err="1">
                <a:cs typeface="Segoe UI" panose="020B0502040204020203" pitchFamily="34" charset="0"/>
              </a:rPr>
              <a:t>tahapan</a:t>
            </a:r>
            <a:r>
              <a:rPr lang="en-US" dirty="0">
                <a:cs typeface="Segoe UI" panose="020B0502040204020203" pitchFamily="34" charset="0"/>
              </a:rPr>
              <a:t> </a:t>
            </a:r>
            <a:r>
              <a:rPr lang="en-US" dirty="0" err="1">
                <a:cs typeface="Segoe UI" panose="020B0502040204020203" pitchFamily="34" charset="0"/>
              </a:rPr>
              <a:t>keempat</a:t>
            </a:r>
            <a:r>
              <a:rPr lang="en-US" dirty="0">
                <a:cs typeface="Segoe UI" panose="020B0502040204020203" pitchFamily="34" charset="0"/>
              </a:rPr>
              <a:t> </a:t>
            </a:r>
            <a:r>
              <a:rPr lang="en-US" dirty="0" err="1">
                <a:cs typeface="Segoe UI" panose="020B0502040204020203" pitchFamily="34" charset="0"/>
              </a:rPr>
              <a:t>setelah</a:t>
            </a:r>
            <a:r>
              <a:rPr lang="en-US" dirty="0">
                <a:cs typeface="Segoe UI" panose="020B0502040204020203" pitchFamily="34" charset="0"/>
              </a:rPr>
              <a:t>, </a:t>
            </a:r>
            <a:r>
              <a:rPr lang="en-US" b="1" dirty="0" err="1">
                <a:cs typeface="Segoe UI" panose="020B0502040204020203" pitchFamily="34" charset="0"/>
              </a:rPr>
              <a:t>Fasilitas</a:t>
            </a:r>
            <a:r>
              <a:rPr lang="en-US" b="1" dirty="0">
                <a:cs typeface="Segoe UI" panose="020B0502040204020203" pitchFamily="34" charset="0"/>
              </a:rPr>
              <a:t> Pendidikan.</a:t>
            </a:r>
          </a:p>
          <a:p>
            <a:pPr algn="just">
              <a:lnSpc>
                <a:spcPct val="150000"/>
              </a:lnSpc>
              <a:buFont typeface="Courier New" panose="02070309020205020404" pitchFamily="49" charset="0"/>
              <a:buChar char="o"/>
            </a:pPr>
            <a:r>
              <a:rPr lang="en-US" dirty="0">
                <a:cs typeface="Segoe UI" panose="020B0502040204020203" pitchFamily="34" charset="0"/>
              </a:rPr>
              <a:t>Pada </a:t>
            </a:r>
            <a:r>
              <a:rPr lang="en-US" dirty="0" err="1">
                <a:cs typeface="Segoe UI" panose="020B0502040204020203" pitchFamily="34" charset="0"/>
              </a:rPr>
              <a:t>tahap</a:t>
            </a:r>
            <a:r>
              <a:rPr lang="en-US" dirty="0">
                <a:cs typeface="Segoe UI" panose="020B0502040204020203" pitchFamily="34" charset="0"/>
              </a:rPr>
              <a:t> ini </a:t>
            </a:r>
            <a:r>
              <a:rPr lang="en-US" dirty="0" err="1">
                <a:cs typeface="Segoe UI" panose="020B0502040204020203" pitchFamily="34" charset="0"/>
              </a:rPr>
              <a:t>bertujuan</a:t>
            </a:r>
            <a:r>
              <a:rPr lang="en-US" dirty="0">
                <a:cs typeface="Segoe UI" panose="020B0502040204020203" pitchFamily="34" charset="0"/>
              </a:rPr>
              <a:t> untuk </a:t>
            </a:r>
            <a:r>
              <a:rPr lang="en-US" dirty="0" err="1">
                <a:cs typeface="Segoe UI" panose="020B0502040204020203" pitchFamily="34" charset="0"/>
              </a:rPr>
              <a:t>mendapatkan</a:t>
            </a:r>
            <a:r>
              <a:rPr lang="en-US" dirty="0">
                <a:cs typeface="Segoe UI" panose="020B0502040204020203" pitchFamily="34" charset="0"/>
              </a:rPr>
              <a:t> </a:t>
            </a:r>
            <a:r>
              <a:rPr lang="en-US" dirty="0" err="1">
                <a:highlight>
                  <a:srgbClr val="00FFFF"/>
                </a:highlight>
                <a:cs typeface="Segoe UI" panose="020B0502040204020203" pitchFamily="34" charset="0"/>
              </a:rPr>
              <a:t>informasi</a:t>
            </a:r>
            <a:r>
              <a:rPr lang="en-US" dirty="0">
                <a:highlight>
                  <a:srgbClr val="00FFFF"/>
                </a:highlight>
                <a:cs typeface="Segoe UI" panose="020B0502040204020203" pitchFamily="34" charset="0"/>
              </a:rPr>
              <a:t> </a:t>
            </a:r>
            <a:r>
              <a:rPr lang="en-US" dirty="0" err="1">
                <a:highlight>
                  <a:srgbClr val="00FFFF"/>
                </a:highlight>
                <a:cs typeface="Segoe UI" panose="020B0502040204020203" pitchFamily="34" charset="0"/>
              </a:rPr>
              <a:t>penerima</a:t>
            </a:r>
            <a:r>
              <a:rPr lang="en-US" dirty="0">
                <a:highlight>
                  <a:srgbClr val="00FFFF"/>
                </a:highlight>
                <a:cs typeface="Segoe UI" panose="020B0502040204020203" pitchFamily="34" charset="0"/>
              </a:rPr>
              <a:t> </a:t>
            </a:r>
            <a:r>
              <a:rPr lang="en-US" dirty="0" err="1">
                <a:highlight>
                  <a:srgbClr val="00FFFF"/>
                </a:highlight>
                <a:cs typeface="Segoe UI" panose="020B0502040204020203" pitchFamily="34" charset="0"/>
              </a:rPr>
              <a:t>bantuan</a:t>
            </a:r>
            <a:r>
              <a:rPr lang="en-US" dirty="0">
                <a:highlight>
                  <a:srgbClr val="00FFFF"/>
                </a:highlight>
                <a:cs typeface="Segoe UI" panose="020B0502040204020203" pitchFamily="34" charset="0"/>
              </a:rPr>
              <a:t> </a:t>
            </a:r>
            <a:r>
              <a:rPr lang="en-US" dirty="0" err="1">
                <a:highlight>
                  <a:srgbClr val="00FFFF"/>
                </a:highlight>
                <a:cs typeface="Segoe UI" panose="020B0502040204020203" pitchFamily="34" charset="0"/>
              </a:rPr>
              <a:t>pemerintah</a:t>
            </a:r>
            <a:r>
              <a:rPr lang="en-US" dirty="0">
                <a:cs typeface="Segoe UI" panose="020B0502040204020203" pitchFamily="34" charset="0"/>
              </a:rPr>
              <a:t>.</a:t>
            </a:r>
            <a:endParaRPr lang="en-US" dirty="0"/>
          </a:p>
        </p:txBody>
      </p:sp>
      <p:pic>
        <p:nvPicPr>
          <p:cNvPr id="4" name="Picture 3">
            <a:extLst>
              <a:ext uri="{FF2B5EF4-FFF2-40B4-BE49-F238E27FC236}">
                <a16:creationId xmlns:a16="http://schemas.microsoft.com/office/drawing/2014/main" id="{105A4993-2713-F4A3-22B7-9B968217FDC9}"/>
              </a:ext>
            </a:extLst>
          </p:cNvPr>
          <p:cNvPicPr>
            <a:picLocks noChangeAspect="1"/>
          </p:cNvPicPr>
          <p:nvPr/>
        </p:nvPicPr>
        <p:blipFill rotWithShape="1">
          <a:blip r:embed="rId4"/>
          <a:srcRect t="8" b="27708"/>
          <a:stretch/>
        </p:blipFill>
        <p:spPr>
          <a:xfrm>
            <a:off x="174171" y="0"/>
            <a:ext cx="4252685" cy="6338152"/>
          </a:xfrm>
          <a:prstGeom prst="rect">
            <a:avLst/>
          </a:prstGeom>
          <a:effectLst/>
        </p:spPr>
      </p:pic>
      <p:sp>
        <p:nvSpPr>
          <p:cNvPr id="2" name="Title 1">
            <a:extLst>
              <a:ext uri="{FF2B5EF4-FFF2-40B4-BE49-F238E27FC236}">
                <a16:creationId xmlns:a16="http://schemas.microsoft.com/office/drawing/2014/main" id="{1B5F8A57-73AA-3E09-1A02-2714FE46A94F}"/>
              </a:ext>
            </a:extLst>
          </p:cNvPr>
          <p:cNvSpPr>
            <a:spLocks noGrp="1"/>
          </p:cNvSpPr>
          <p:nvPr>
            <p:ph type="title"/>
          </p:nvPr>
        </p:nvSpPr>
        <p:spPr>
          <a:xfrm>
            <a:off x="4965429" y="1214807"/>
            <a:ext cx="6586491" cy="1286945"/>
          </a:xfrm>
        </p:spPr>
        <p:txBody>
          <a:bodyPr anchor="b">
            <a:normAutofit fontScale="90000"/>
          </a:bodyPr>
          <a:lstStyle/>
          <a:p>
            <a:pPr algn="ctr">
              <a:lnSpc>
                <a:spcPct val="100000"/>
              </a:lnSpc>
            </a:pPr>
            <a:r>
              <a:rPr lang="en-US" sz="4100" b="1" dirty="0" err="1"/>
              <a:t>Pengisian</a:t>
            </a:r>
            <a:r>
              <a:rPr lang="en-US" sz="4100" b="1" dirty="0"/>
              <a:t> Data</a:t>
            </a:r>
            <a:br>
              <a:rPr lang="en-US" sz="4100" b="1" dirty="0"/>
            </a:br>
            <a:r>
              <a:rPr lang="en-US" sz="4100" b="1" dirty="0" err="1"/>
              <a:t>Bantuan</a:t>
            </a:r>
            <a:r>
              <a:rPr lang="en-US" sz="4100" b="1" dirty="0"/>
              <a:t> </a:t>
            </a:r>
            <a:r>
              <a:rPr lang="en-US" sz="4100" b="1" dirty="0" err="1"/>
              <a:t>Pemerintah</a:t>
            </a:r>
            <a:endParaRPr lang="en-US" sz="4100" b="1" dirty="0"/>
          </a:p>
        </p:txBody>
      </p:sp>
      <p:cxnSp>
        <p:nvCxnSpPr>
          <p:cNvPr id="9" name="Straight Connector 8" hidden="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A7979"/>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CB3178FF-88BA-D460-D405-DF26D21A4B0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CBF19A09-FD03-3A95-D26A-7F4EAE8217B3}"/>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4965429" y="370025"/>
            <a:ext cx="1178966" cy="232963"/>
            <a:chOff x="7763256" y="73152"/>
            <a:chExt cx="1178966" cy="232963"/>
          </a:xfrm>
        </p:grpSpPr>
        <p:sp>
          <p:nvSpPr>
            <p:cNvPr id="14" name="Rectangle 64">
              <a:extLst>
                <a:ext uri="{FF2B5EF4-FFF2-40B4-BE49-F238E27FC236}">
                  <a16:creationId xmlns:a16="http://schemas.microsoft.com/office/drawing/2014/main" id="{223A51B2-8D12-5479-8C4C-6E3EA0C94EF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6">
              <a:extLst>
                <a:ext uri="{FF2B5EF4-FFF2-40B4-BE49-F238E27FC236}">
                  <a16:creationId xmlns:a16="http://schemas.microsoft.com/office/drawing/2014/main" id="{71B4E9F5-737A-64D8-930A-C9DB5221DF7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4">
              <a:extLst>
                <a:ext uri="{FF2B5EF4-FFF2-40B4-BE49-F238E27FC236}">
                  <a16:creationId xmlns:a16="http://schemas.microsoft.com/office/drawing/2014/main" id="{72E0A74A-D55B-B379-FA10-84A9B0B1C56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307EE311-A25F-6EB6-37F6-ADB062911BA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AA287A26-15CE-19C4-740C-AA19010ED1B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66462CA0-9F4A-CC38-77AB-A301117E76B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B2832951-0A55-29A9-77BE-306D176C42D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EC7AFAFF-E4FB-50FB-433E-78CCD025EA4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8BBC9FC6-2728-B102-49B3-950B2518A94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C57E3B64-49F3-9DAD-499A-8E777B1432F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3D5308B6-AF81-0B46-94E9-569B91903AD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7E68D655-CBC8-BF20-21CC-0F88304D238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D2CC04B5-AF70-6ADD-4D31-E771CBFE71F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9A61A780-E655-03A0-9268-DEF01BDB3F0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EBCE8CEF-8AE1-DC6D-853A-ABD85472F73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008710FA-1261-3D6D-1498-DA470D58D1B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A6A0E51E-5839-5CA7-E143-AF38A6E89BB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1C9DF3EE-A93E-C3E9-535C-0CF5A088C2B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1DF7DEEB-9913-5070-B720-183F1792E74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0A092C88-BCC2-54A0-1892-29D3D4AE298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24518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37C5442-6AEC-4E08-8A03-BFBF6B2DB242}"/>
              </a:ext>
            </a:extLst>
          </p:cNvPr>
          <p:cNvSpPr txBox="1"/>
          <p:nvPr/>
        </p:nvSpPr>
        <p:spPr>
          <a:xfrm>
            <a:off x="996861" y="2967335"/>
            <a:ext cx="4214724" cy="923330"/>
          </a:xfrm>
          <a:prstGeom prst="rect">
            <a:avLst/>
          </a:prstGeom>
          <a:noFill/>
          <a:ln>
            <a:noFill/>
          </a:ln>
        </p:spPr>
        <p:txBody>
          <a:bodyPr wrap="square">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altLang="zh-CN" sz="6000" b="0" i="0" u="none" strike="noStrike" kern="1200" cap="none" spc="0" normalizeH="0" baseline="0" noProof="0" dirty="0">
                <a:ln>
                  <a:noFill/>
                </a:ln>
                <a:solidFill>
                  <a:schemeClr val="tx1">
                    <a:alpha val="80000"/>
                  </a:schemeClr>
                </a:solidFill>
                <a:effectLst/>
                <a:uLnTx/>
                <a:uFillTx/>
                <a:latin typeface="Univers" panose="020B0503020202020204" pitchFamily="34" charset="0"/>
                <a:ea typeface="等线" panose="02010600030101010101" pitchFamily="2" charset="-122"/>
                <a:cs typeface="Segoe UI" panose="020B0502040204020203" pitchFamily="34" charset="0"/>
              </a:rPr>
              <a:t>4.1 </a:t>
            </a:r>
            <a:r>
              <a:rPr kumimoji="0" lang="en-US" altLang="zh-CN" sz="6000" b="0" i="0" u="none" strike="noStrike" kern="1200" cap="none" spc="0" normalizeH="0" baseline="0" noProof="0" dirty="0" err="1">
                <a:ln>
                  <a:noFill/>
                </a:ln>
                <a:solidFill>
                  <a:schemeClr val="tx1">
                    <a:alpha val="80000"/>
                  </a:schemeClr>
                </a:solidFill>
                <a:effectLst/>
                <a:uLnTx/>
                <a:uFillTx/>
                <a:latin typeface="Univers" panose="020B0503020202020204" pitchFamily="34" charset="0"/>
                <a:ea typeface="等线" panose="02010600030101010101" pitchFamily="2" charset="-122"/>
                <a:cs typeface="Segoe UI" panose="020B0502040204020203" pitchFamily="34" charset="0"/>
              </a:rPr>
              <a:t>juta</a:t>
            </a:r>
            <a:endParaRPr kumimoji="0" lang="en-US" altLang="zh-CN" sz="6000" b="0" i="0" u="none" strike="noStrike" kern="1200" cap="none" spc="0" normalizeH="0" baseline="0" noProof="0" dirty="0">
              <a:ln>
                <a:noFill/>
              </a:ln>
              <a:solidFill>
                <a:schemeClr val="tx1">
                  <a:alpha val="80000"/>
                </a:schemeClr>
              </a:solidFill>
              <a:effectLst/>
              <a:uLnTx/>
              <a:uFillTx/>
              <a:latin typeface="Univers" panose="020B0503020202020204" pitchFamily="34" charset="0"/>
              <a:ea typeface="等线" panose="02010600030101010101" pitchFamily="2" charset="-122"/>
              <a:cs typeface="Segoe UI" panose="020B0502040204020203" pitchFamily="34" charset="0"/>
            </a:endParaRPr>
          </a:p>
        </p:txBody>
      </p:sp>
      <p:sp>
        <p:nvSpPr>
          <p:cNvPr id="11" name="TextBox 10">
            <a:extLst>
              <a:ext uri="{FF2B5EF4-FFF2-40B4-BE49-F238E27FC236}">
                <a16:creationId xmlns:a16="http://schemas.microsoft.com/office/drawing/2014/main" id="{F293D0B5-665E-4161-B80A-4363F58574F3}"/>
              </a:ext>
            </a:extLst>
          </p:cNvPr>
          <p:cNvSpPr txBox="1"/>
          <p:nvPr/>
        </p:nvSpPr>
        <p:spPr>
          <a:xfrm>
            <a:off x="536647" y="3665962"/>
            <a:ext cx="5135152" cy="507831"/>
          </a:xfrm>
          <a:prstGeom prst="rect">
            <a:avLst/>
          </a:prstGeom>
          <a:noFill/>
          <a:ln>
            <a:noFill/>
          </a:ln>
        </p:spPr>
        <p:txBody>
          <a:bodyPr wrap="square">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altLang="zh-CN" sz="3000" b="0" i="0" u="none" strike="noStrike" kern="1200" cap="none" spc="0" normalizeH="0" baseline="0" noProof="0" dirty="0">
                <a:ln>
                  <a:noFill/>
                </a:ln>
                <a:solidFill>
                  <a:schemeClr val="tx1">
                    <a:alpha val="80000"/>
                  </a:schemeClr>
                </a:solidFill>
                <a:effectLst/>
                <a:uLnTx/>
                <a:uFillTx/>
                <a:latin typeface="Univers" panose="020B0503020202020204" pitchFamily="34" charset="0"/>
                <a:ea typeface="等线" panose="02010600030101010101" pitchFamily="2" charset="-122"/>
                <a:cs typeface="Segoe UI" panose="020B0502040204020203" pitchFamily="34" charset="0"/>
              </a:rPr>
              <a:t>Anak </a:t>
            </a:r>
            <a:r>
              <a:rPr kumimoji="0" lang="en-US" altLang="zh-CN" sz="3000" b="0" i="0" u="none" strike="noStrike" kern="1200" cap="none" spc="0" normalizeH="0" baseline="0" noProof="0" dirty="0" err="1">
                <a:ln>
                  <a:noFill/>
                </a:ln>
                <a:solidFill>
                  <a:schemeClr val="tx1">
                    <a:alpha val="80000"/>
                  </a:schemeClr>
                </a:solidFill>
                <a:effectLst/>
                <a:uLnTx/>
                <a:uFillTx/>
                <a:latin typeface="Univers" panose="020B0503020202020204" pitchFamily="34" charset="0"/>
                <a:ea typeface="等线" panose="02010600030101010101" pitchFamily="2" charset="-122"/>
                <a:cs typeface="Segoe UI" panose="020B0502040204020203" pitchFamily="34" charset="0"/>
              </a:rPr>
              <a:t>Tidak</a:t>
            </a:r>
            <a:r>
              <a:rPr kumimoji="0" lang="en-US" altLang="zh-CN" sz="3000" b="0" i="0" u="none" strike="noStrike" kern="1200" cap="none" spc="0" normalizeH="0" baseline="0" noProof="0" dirty="0">
                <a:ln>
                  <a:noFill/>
                </a:ln>
                <a:solidFill>
                  <a:schemeClr val="tx1">
                    <a:alpha val="80000"/>
                  </a:schemeClr>
                </a:solidFill>
                <a:effectLst/>
                <a:uLnTx/>
                <a:uFillTx/>
                <a:latin typeface="Univers" panose="020B0503020202020204" pitchFamily="34" charset="0"/>
                <a:ea typeface="等线" panose="02010600030101010101" pitchFamily="2" charset="-122"/>
                <a:cs typeface="Segoe UI" panose="020B0502040204020203" pitchFamily="34" charset="0"/>
              </a:rPr>
              <a:t> </a:t>
            </a:r>
            <a:r>
              <a:rPr kumimoji="0" lang="en-US" altLang="zh-CN" sz="3000" b="0" i="0" u="none" strike="noStrike" kern="1200" cap="none" spc="0" normalizeH="0" baseline="0" noProof="0" dirty="0" err="1">
                <a:ln>
                  <a:noFill/>
                </a:ln>
                <a:solidFill>
                  <a:schemeClr val="tx1">
                    <a:alpha val="80000"/>
                  </a:schemeClr>
                </a:solidFill>
                <a:effectLst/>
                <a:uLnTx/>
                <a:uFillTx/>
                <a:latin typeface="Univers" panose="020B0503020202020204" pitchFamily="34" charset="0"/>
                <a:ea typeface="等线" panose="02010600030101010101" pitchFamily="2" charset="-122"/>
                <a:cs typeface="Segoe UI" panose="020B0502040204020203" pitchFamily="34" charset="0"/>
              </a:rPr>
              <a:t>Sekolah</a:t>
            </a:r>
            <a:endParaRPr kumimoji="0" lang="en-US" altLang="zh-CN" sz="3000" b="0" i="0" u="none" strike="noStrike" kern="1200" cap="none" spc="0" normalizeH="0" baseline="0" noProof="0" dirty="0">
              <a:ln>
                <a:noFill/>
              </a:ln>
              <a:solidFill>
                <a:schemeClr val="tx1">
                  <a:alpha val="80000"/>
                </a:schemeClr>
              </a:solidFill>
              <a:effectLst/>
              <a:uLnTx/>
              <a:uFillTx/>
              <a:latin typeface="Univers" panose="020B0503020202020204" pitchFamily="34" charset="0"/>
              <a:ea typeface="等线" panose="02010600030101010101" pitchFamily="2" charset="-122"/>
              <a:cs typeface="Segoe UI" panose="020B0502040204020203" pitchFamily="34" charset="0"/>
            </a:endParaRPr>
          </a:p>
        </p:txBody>
      </p:sp>
      <p:graphicFrame>
        <p:nvGraphicFramePr>
          <p:cNvPr id="6" name="Chart 5">
            <a:extLst>
              <a:ext uri="{FF2B5EF4-FFF2-40B4-BE49-F238E27FC236}">
                <a16:creationId xmlns:a16="http://schemas.microsoft.com/office/drawing/2014/main" id="{B4346095-3259-4623-891F-DDEA2671FCB7}"/>
              </a:ext>
            </a:extLst>
          </p:cNvPr>
          <p:cNvGraphicFramePr/>
          <p:nvPr/>
        </p:nvGraphicFramePr>
        <p:xfrm>
          <a:off x="6132013" y="1255892"/>
          <a:ext cx="5853344" cy="4985245"/>
        </p:xfrm>
        <a:graphic>
          <a:graphicData uri="http://schemas.openxmlformats.org/drawingml/2006/chart">
            <c:chart xmlns:c="http://schemas.openxmlformats.org/drawingml/2006/chart" xmlns:r="http://schemas.openxmlformats.org/officeDocument/2006/relationships" r:id="rId3"/>
          </a:graphicData>
        </a:graphic>
      </p:graphicFrame>
      <p:sp>
        <p:nvSpPr>
          <p:cNvPr id="8" name="Oval 7">
            <a:extLst>
              <a:ext uri="{FF2B5EF4-FFF2-40B4-BE49-F238E27FC236}">
                <a16:creationId xmlns:a16="http://schemas.microsoft.com/office/drawing/2014/main" id="{B9D75A53-3832-4205-8F3B-1DAF1282A7BD}"/>
              </a:ext>
            </a:extLst>
          </p:cNvPr>
          <p:cNvSpPr/>
          <p:nvPr/>
        </p:nvSpPr>
        <p:spPr>
          <a:xfrm>
            <a:off x="7959930" y="2507150"/>
            <a:ext cx="2391078" cy="2220298"/>
          </a:xfrm>
          <a:prstGeom prst="ellipse">
            <a:avLst/>
          </a:prstGeom>
          <a:gradFill flip="none" rotWithShape="1">
            <a:gsLst>
              <a:gs pos="0">
                <a:schemeClr val="bg1">
                  <a:shade val="67500"/>
                  <a:satMod val="115000"/>
                </a:schemeClr>
              </a:gs>
              <a:gs pos="100000">
                <a:schemeClr val="bg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5AAC"/>
                </a:solidFill>
              </a:rPr>
              <a:t>ATS </a:t>
            </a:r>
            <a:r>
              <a:rPr lang="en-US" sz="2400" b="1" dirty="0" err="1">
                <a:solidFill>
                  <a:srgbClr val="005AAC"/>
                </a:solidFill>
              </a:rPr>
              <a:t>Menurut</a:t>
            </a:r>
            <a:r>
              <a:rPr lang="en-US" sz="2400" b="1" dirty="0">
                <a:solidFill>
                  <a:srgbClr val="005AAC"/>
                </a:solidFill>
              </a:rPr>
              <a:t> </a:t>
            </a:r>
            <a:r>
              <a:rPr lang="en-US" sz="2400" b="1" dirty="0" err="1">
                <a:solidFill>
                  <a:srgbClr val="005AAC"/>
                </a:solidFill>
              </a:rPr>
              <a:t>Kelompok</a:t>
            </a:r>
            <a:r>
              <a:rPr lang="en-US" sz="2400" b="1" dirty="0">
                <a:solidFill>
                  <a:srgbClr val="005AAC"/>
                </a:solidFill>
              </a:rPr>
              <a:t> </a:t>
            </a:r>
            <a:r>
              <a:rPr lang="en-US" sz="2400" b="1" dirty="0" err="1">
                <a:solidFill>
                  <a:srgbClr val="005AAC"/>
                </a:solidFill>
              </a:rPr>
              <a:t>Umur</a:t>
            </a:r>
            <a:endParaRPr lang="en-US" sz="2400" b="1" dirty="0">
              <a:solidFill>
                <a:srgbClr val="005AAC"/>
              </a:solidFill>
            </a:endParaRPr>
          </a:p>
        </p:txBody>
      </p:sp>
      <p:sp>
        <p:nvSpPr>
          <p:cNvPr id="14" name="Title 1">
            <a:extLst>
              <a:ext uri="{FF2B5EF4-FFF2-40B4-BE49-F238E27FC236}">
                <a16:creationId xmlns:a16="http://schemas.microsoft.com/office/drawing/2014/main" id="{19D5EC84-5B4A-4047-9F28-2E7D5F4BE91D}"/>
              </a:ext>
            </a:extLst>
          </p:cNvPr>
          <p:cNvSpPr txBox="1">
            <a:spLocks/>
          </p:cNvSpPr>
          <p:nvPr/>
        </p:nvSpPr>
        <p:spPr>
          <a:xfrm>
            <a:off x="76634" y="84109"/>
            <a:ext cx="12206658" cy="714167"/>
          </a:xfrm>
          <a:prstGeom prst="rect">
            <a:avLst/>
          </a:prstGeom>
          <a:solidFill>
            <a:srgbClr val="00B0F0"/>
          </a:solid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200" b="1" dirty="0" err="1">
                <a:solidFill>
                  <a:prstClr val="white"/>
                </a:solidFill>
                <a:latin typeface="+mn-lt"/>
              </a:rPr>
              <a:t>Situasi</a:t>
            </a:r>
            <a:r>
              <a:rPr lang="en-US" sz="3200" b="1" dirty="0">
                <a:solidFill>
                  <a:prstClr val="white"/>
                </a:solidFill>
                <a:latin typeface="+mn-lt"/>
              </a:rPr>
              <a:t> </a:t>
            </a:r>
            <a:r>
              <a:rPr lang="en-US" sz="3200" b="1" dirty="0" err="1">
                <a:solidFill>
                  <a:prstClr val="white"/>
                </a:solidFill>
                <a:latin typeface="+mn-lt"/>
              </a:rPr>
              <a:t>Nasional</a:t>
            </a:r>
            <a:r>
              <a:rPr lang="en-US" sz="3200" b="1" dirty="0">
                <a:solidFill>
                  <a:prstClr val="white"/>
                </a:solidFill>
                <a:latin typeface="+mn-lt"/>
              </a:rPr>
              <a:t> ATS (Anak </a:t>
            </a:r>
            <a:r>
              <a:rPr lang="en-US" sz="3200" b="1" dirty="0" err="1">
                <a:solidFill>
                  <a:prstClr val="white"/>
                </a:solidFill>
                <a:latin typeface="+mn-lt"/>
              </a:rPr>
              <a:t>Tidak</a:t>
            </a:r>
            <a:r>
              <a:rPr lang="en-US" sz="3200" b="1" dirty="0">
                <a:solidFill>
                  <a:prstClr val="white"/>
                </a:solidFill>
                <a:latin typeface="+mn-lt"/>
              </a:rPr>
              <a:t> </a:t>
            </a:r>
            <a:r>
              <a:rPr lang="en-US" sz="3200" b="1" dirty="0" err="1">
                <a:solidFill>
                  <a:prstClr val="white"/>
                </a:solidFill>
                <a:latin typeface="+mn-lt"/>
              </a:rPr>
              <a:t>Sekolah</a:t>
            </a:r>
            <a:r>
              <a:rPr lang="en-US" sz="3200" b="1" dirty="0">
                <a:solidFill>
                  <a:prstClr val="white"/>
                </a:solidFill>
                <a:latin typeface="+mn-lt"/>
              </a:rPr>
              <a:t>)</a:t>
            </a:r>
            <a:endParaRPr kumimoji="0" lang="en-US" sz="3200" b="1" i="0" u="none" strike="noStrike" kern="1200" cap="none" spc="0" normalizeH="0" baseline="0" noProof="0" dirty="0">
              <a:ln>
                <a:noFill/>
              </a:ln>
              <a:solidFill>
                <a:prstClr val="white"/>
              </a:solidFill>
              <a:effectLst/>
              <a:uLnTx/>
              <a:uFillTx/>
              <a:latin typeface="+mn-lt"/>
            </a:endParaRPr>
          </a:p>
        </p:txBody>
      </p:sp>
      <p:sp>
        <p:nvSpPr>
          <p:cNvPr id="16" name="TextBox 15">
            <a:extLst>
              <a:ext uri="{FF2B5EF4-FFF2-40B4-BE49-F238E27FC236}">
                <a16:creationId xmlns:a16="http://schemas.microsoft.com/office/drawing/2014/main" id="{02DC0A9D-629E-4BE2-9A49-E8ED80EB4B51}"/>
              </a:ext>
            </a:extLst>
          </p:cNvPr>
          <p:cNvSpPr txBox="1"/>
          <p:nvPr/>
        </p:nvSpPr>
        <p:spPr>
          <a:xfrm>
            <a:off x="220069" y="6333603"/>
            <a:ext cx="6237027" cy="261610"/>
          </a:xfrm>
          <a:prstGeom prst="rect">
            <a:avLst/>
          </a:prstGeom>
          <a:noFill/>
        </p:spPr>
        <p:txBody>
          <a:bodyPr wrap="square" rtlCol="0">
            <a:spAutoFit/>
          </a:bodyPr>
          <a:lstStyle/>
          <a:p>
            <a:r>
              <a:rPr lang="en-US" sz="1100" b="1" i="1" dirty="0" err="1">
                <a:latin typeface="Segoe UI" panose="020B0502040204020203" pitchFamily="34" charset="0"/>
                <a:cs typeface="Segoe UI" panose="020B0502040204020203" pitchFamily="34" charset="0"/>
              </a:rPr>
              <a:t>Sumber</a:t>
            </a:r>
            <a:r>
              <a:rPr lang="en-US" sz="1100" b="1" i="1" dirty="0">
                <a:latin typeface="Segoe UI" panose="020B0502040204020203" pitchFamily="34" charset="0"/>
                <a:cs typeface="Segoe UI" panose="020B0502040204020203" pitchFamily="34" charset="0"/>
              </a:rPr>
              <a:t>: </a:t>
            </a:r>
            <a:r>
              <a:rPr lang="en-US" sz="1100" b="1" i="1" dirty="0" err="1">
                <a:latin typeface="Segoe UI" panose="020B0502040204020203" pitchFamily="34" charset="0"/>
                <a:cs typeface="Segoe UI" panose="020B0502040204020203" pitchFamily="34" charset="0"/>
              </a:rPr>
              <a:t>Estimasi</a:t>
            </a:r>
            <a:r>
              <a:rPr lang="en-US" sz="1100" b="1" i="1" dirty="0">
                <a:latin typeface="Segoe UI" panose="020B0502040204020203" pitchFamily="34" charset="0"/>
                <a:cs typeface="Segoe UI" panose="020B0502040204020203" pitchFamily="34" charset="0"/>
              </a:rPr>
              <a:t> UNICEF </a:t>
            </a:r>
            <a:r>
              <a:rPr lang="en-US" sz="1100" b="1" i="1" dirty="0" err="1">
                <a:latin typeface="Segoe UI" panose="020B0502040204020203" pitchFamily="34" charset="0"/>
                <a:cs typeface="Segoe UI" panose="020B0502040204020203" pitchFamily="34" charset="0"/>
              </a:rPr>
              <a:t>berdasarkan</a:t>
            </a:r>
            <a:r>
              <a:rPr lang="en-US" sz="1100" b="1" i="1" dirty="0">
                <a:latin typeface="Segoe UI" panose="020B0502040204020203" pitchFamily="34" charset="0"/>
                <a:cs typeface="Segoe UI" panose="020B0502040204020203" pitchFamily="34" charset="0"/>
              </a:rPr>
              <a:t> data SUSENAS 2020</a:t>
            </a:r>
          </a:p>
        </p:txBody>
      </p:sp>
      <p:sp>
        <p:nvSpPr>
          <p:cNvPr id="4" name="Rectangle 3"/>
          <p:cNvSpPr/>
          <p:nvPr/>
        </p:nvSpPr>
        <p:spPr>
          <a:xfrm>
            <a:off x="11398" y="4173793"/>
            <a:ext cx="6096000" cy="917174"/>
          </a:xfrm>
          <a:prstGeom prst="rect">
            <a:avLst/>
          </a:prstGeom>
          <a:solidFill>
            <a:srgbClr val="0070C0"/>
          </a:solidFill>
        </p:spPr>
        <p:txBody>
          <a:bodyPr>
            <a:spAutoFit/>
          </a:bodyPr>
          <a:lstStyle/>
          <a:p>
            <a:pPr lvl="0" algn="ctr">
              <a:lnSpc>
                <a:spcPct val="90000"/>
              </a:lnSpc>
              <a:spcAft>
                <a:spcPts val="600"/>
              </a:spcAft>
              <a:defRPr/>
            </a:pPr>
            <a:r>
              <a:rPr lang="en-US" dirty="0">
                <a:solidFill>
                  <a:schemeClr val="bg1">
                    <a:alpha val="80000"/>
                  </a:schemeClr>
                </a:solidFill>
                <a:latin typeface="Tahoma" panose="020B0604030504040204" pitchFamily="34" charset="0"/>
                <a:ea typeface="Tahoma" panose="020B0604030504040204" pitchFamily="34" charset="0"/>
                <a:cs typeface="Tahoma" panose="020B0604030504040204" pitchFamily="34" charset="0"/>
              </a:rPr>
              <a:t>Anak </a:t>
            </a:r>
            <a:r>
              <a:rPr lang="en-US" dirty="0" err="1">
                <a:solidFill>
                  <a:schemeClr val="bg1">
                    <a:alpha val="80000"/>
                  </a:schemeClr>
                </a:solidFill>
                <a:latin typeface="Tahoma" panose="020B0604030504040204" pitchFamily="34" charset="0"/>
                <a:ea typeface="Tahoma" panose="020B0604030504040204" pitchFamily="34" charset="0"/>
                <a:cs typeface="Tahoma" panose="020B0604030504040204" pitchFamily="34" charset="0"/>
              </a:rPr>
              <a:t>dan</a:t>
            </a:r>
            <a:r>
              <a:rPr lang="en-US" dirty="0">
                <a:solidFill>
                  <a:schemeClr val="bg1">
                    <a:alpha val="80000"/>
                  </a:schemeClr>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bg1">
                    <a:alpha val="80000"/>
                  </a:schemeClr>
                </a:solidFill>
                <a:latin typeface="Tahoma" panose="020B0604030504040204" pitchFamily="34" charset="0"/>
                <a:ea typeface="Tahoma" panose="020B0604030504040204" pitchFamily="34" charset="0"/>
                <a:cs typeface="Tahoma" panose="020B0604030504040204" pitchFamily="34" charset="0"/>
              </a:rPr>
              <a:t>remaja</a:t>
            </a:r>
            <a:r>
              <a:rPr lang="en-US" dirty="0">
                <a:solidFill>
                  <a:schemeClr val="bg1">
                    <a:alpha val="80000"/>
                  </a:schemeClr>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bg1">
                    <a:alpha val="80000"/>
                  </a:schemeClr>
                </a:solidFill>
                <a:latin typeface="Tahoma" panose="020B0604030504040204" pitchFamily="34" charset="0"/>
                <a:ea typeface="Tahoma" panose="020B0604030504040204" pitchFamily="34" charset="0"/>
                <a:cs typeface="Tahoma" panose="020B0604030504040204" pitchFamily="34" charset="0"/>
              </a:rPr>
              <a:t>usia</a:t>
            </a:r>
            <a:r>
              <a:rPr lang="en-US" dirty="0">
                <a:solidFill>
                  <a:schemeClr val="bg1">
                    <a:alpha val="80000"/>
                  </a:schemeClr>
                </a:solidFill>
                <a:latin typeface="Tahoma" panose="020B0604030504040204" pitchFamily="34" charset="0"/>
                <a:ea typeface="Tahoma" panose="020B0604030504040204" pitchFamily="34" charset="0"/>
                <a:cs typeface="Tahoma" panose="020B0604030504040204" pitchFamily="34" charset="0"/>
              </a:rPr>
              <a:t> 7-18 di </a:t>
            </a:r>
          </a:p>
          <a:p>
            <a:pPr lvl="0" algn="ctr">
              <a:lnSpc>
                <a:spcPct val="90000"/>
              </a:lnSpc>
              <a:spcAft>
                <a:spcPts val="600"/>
              </a:spcAft>
              <a:defRPr/>
            </a:pPr>
            <a:r>
              <a:rPr lang="en-US" dirty="0">
                <a:solidFill>
                  <a:schemeClr val="bg1">
                    <a:alpha val="80000"/>
                  </a:schemeClr>
                </a:solidFill>
                <a:latin typeface="Tahoma" panose="020B0604030504040204" pitchFamily="34" charset="0"/>
                <a:ea typeface="Tahoma" panose="020B0604030504040204" pitchFamily="34" charset="0"/>
                <a:cs typeface="Tahoma" panose="020B0604030504040204" pitchFamily="34" charset="0"/>
              </a:rPr>
              <a:t>Indonesia </a:t>
            </a:r>
            <a:r>
              <a:rPr lang="en-US" dirty="0" err="1">
                <a:solidFill>
                  <a:schemeClr val="bg1">
                    <a:alpha val="80000"/>
                  </a:schemeClr>
                </a:solidFill>
                <a:latin typeface="Tahoma" panose="020B0604030504040204" pitchFamily="34" charset="0"/>
                <a:ea typeface="Tahoma" panose="020B0604030504040204" pitchFamily="34" charset="0"/>
                <a:cs typeface="Tahoma" panose="020B0604030504040204" pitchFamily="34" charset="0"/>
              </a:rPr>
              <a:t>tidak</a:t>
            </a:r>
            <a:r>
              <a:rPr lang="en-US" dirty="0">
                <a:solidFill>
                  <a:schemeClr val="bg1">
                    <a:alpha val="80000"/>
                  </a:schemeClr>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bg1">
                    <a:alpha val="80000"/>
                  </a:schemeClr>
                </a:solidFill>
                <a:latin typeface="Tahoma" panose="020B0604030504040204" pitchFamily="34" charset="0"/>
                <a:ea typeface="Tahoma" panose="020B0604030504040204" pitchFamily="34" charset="0"/>
                <a:cs typeface="Tahoma" panose="020B0604030504040204" pitchFamily="34" charset="0"/>
              </a:rPr>
              <a:t>sekolah</a:t>
            </a:r>
            <a:br>
              <a:rPr lang="en-US" dirty="0">
                <a:solidFill>
                  <a:schemeClr val="bg1">
                    <a:alpha val="80000"/>
                  </a:schemeClr>
                </a:solidFill>
                <a:latin typeface="Tahoma" panose="020B0604030504040204" pitchFamily="34" charset="0"/>
                <a:ea typeface="Tahoma" panose="020B0604030504040204" pitchFamily="34" charset="0"/>
                <a:cs typeface="Tahoma" panose="020B0604030504040204" pitchFamily="34" charset="0"/>
              </a:rPr>
            </a:br>
            <a:r>
              <a:rPr lang="en-US" dirty="0">
                <a:solidFill>
                  <a:schemeClr val="bg1">
                    <a:alpha val="80000"/>
                  </a:schemeClr>
                </a:solidFill>
                <a:latin typeface="Tahoma" panose="020B0604030504040204" pitchFamily="34" charset="0"/>
                <a:ea typeface="Tahoma" panose="020B0604030504040204" pitchFamily="34" charset="0"/>
                <a:cs typeface="Tahoma" panose="020B0604030504040204" pitchFamily="34" charset="0"/>
              </a:rPr>
              <a:t>(</a:t>
            </a:r>
            <a:r>
              <a:rPr lang="en-US" b="1" dirty="0">
                <a:solidFill>
                  <a:schemeClr val="bg1">
                    <a:alpha val="80000"/>
                  </a:schemeClr>
                </a:solidFill>
                <a:latin typeface="Tahoma" panose="020B0604030504040204" pitchFamily="34" charset="0"/>
                <a:ea typeface="Tahoma" panose="020B0604030504040204" pitchFamily="34" charset="0"/>
                <a:cs typeface="Tahoma" panose="020B0604030504040204" pitchFamily="34" charset="0"/>
              </a:rPr>
              <a:t>7.4%</a:t>
            </a:r>
            <a:r>
              <a:rPr lang="en-US" dirty="0">
                <a:solidFill>
                  <a:schemeClr val="bg1">
                    <a:alpha val="80000"/>
                  </a:schemeClr>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bg1">
                    <a:alpha val="80000"/>
                  </a:schemeClr>
                </a:solidFill>
                <a:latin typeface="Tahoma" panose="020B0604030504040204" pitchFamily="34" charset="0"/>
                <a:ea typeface="Tahoma" panose="020B0604030504040204" pitchFamily="34" charset="0"/>
                <a:cs typeface="Tahoma" panose="020B0604030504040204" pitchFamily="34" charset="0"/>
              </a:rPr>
              <a:t>dari</a:t>
            </a:r>
            <a:r>
              <a:rPr lang="en-US" dirty="0">
                <a:solidFill>
                  <a:schemeClr val="bg1">
                    <a:alpha val="80000"/>
                  </a:schemeClr>
                </a:solidFill>
                <a:latin typeface="Tahoma" panose="020B0604030504040204" pitchFamily="34" charset="0"/>
                <a:ea typeface="Tahoma" panose="020B0604030504040204" pitchFamily="34" charset="0"/>
                <a:cs typeface="Tahoma" panose="020B0604030504040204" pitchFamily="34" charset="0"/>
              </a:rPr>
              <a:t> total </a:t>
            </a:r>
            <a:r>
              <a:rPr lang="en-US" dirty="0" err="1">
                <a:solidFill>
                  <a:schemeClr val="bg1">
                    <a:alpha val="80000"/>
                  </a:schemeClr>
                </a:solidFill>
                <a:latin typeface="Tahoma" panose="020B0604030504040204" pitchFamily="34" charset="0"/>
                <a:ea typeface="Tahoma" panose="020B0604030504040204" pitchFamily="34" charset="0"/>
                <a:cs typeface="Tahoma" panose="020B0604030504040204" pitchFamily="34" charset="0"/>
              </a:rPr>
              <a:t>populasi</a:t>
            </a:r>
            <a:r>
              <a:rPr lang="en-US" dirty="0">
                <a:solidFill>
                  <a:schemeClr val="bg1">
                    <a:alpha val="80000"/>
                  </a:schemeClr>
                </a:solidFill>
                <a:latin typeface="Tahoma" panose="020B0604030504040204" pitchFamily="34" charset="0"/>
                <a:ea typeface="Tahoma" panose="020B0604030504040204" pitchFamily="34" charset="0"/>
                <a:cs typeface="Tahoma" panose="020B0604030504040204" pitchFamily="34" charset="0"/>
              </a:rPr>
              <a:t> </a:t>
            </a:r>
            <a:r>
              <a:rPr lang="en-US" dirty="0" err="1">
                <a:solidFill>
                  <a:schemeClr val="bg1">
                    <a:alpha val="80000"/>
                  </a:schemeClr>
                </a:solidFill>
                <a:latin typeface="Tahoma" panose="020B0604030504040204" pitchFamily="34" charset="0"/>
                <a:ea typeface="Tahoma" panose="020B0604030504040204" pitchFamily="34" charset="0"/>
                <a:cs typeface="Tahoma" panose="020B0604030504040204" pitchFamily="34" charset="0"/>
              </a:rPr>
              <a:t>usia</a:t>
            </a:r>
            <a:r>
              <a:rPr lang="en-US" dirty="0">
                <a:solidFill>
                  <a:schemeClr val="bg1">
                    <a:alpha val="80000"/>
                  </a:schemeClr>
                </a:solidFill>
                <a:latin typeface="Tahoma" panose="020B0604030504040204" pitchFamily="34" charset="0"/>
                <a:ea typeface="Tahoma" panose="020B0604030504040204" pitchFamily="34" charset="0"/>
                <a:cs typeface="Tahoma" panose="020B0604030504040204" pitchFamily="34" charset="0"/>
              </a:rPr>
              <a:t> 7-18 </a:t>
            </a:r>
            <a:r>
              <a:rPr lang="en-US" dirty="0" err="1">
                <a:solidFill>
                  <a:schemeClr val="bg1">
                    <a:alpha val="80000"/>
                  </a:schemeClr>
                </a:solidFill>
                <a:latin typeface="Tahoma" panose="020B0604030504040204" pitchFamily="34" charset="0"/>
                <a:ea typeface="Tahoma" panose="020B0604030504040204" pitchFamily="34" charset="0"/>
                <a:cs typeface="Tahoma" panose="020B0604030504040204" pitchFamily="34" charset="0"/>
              </a:rPr>
              <a:t>tahun</a:t>
            </a:r>
            <a:r>
              <a:rPr lang="en-US" dirty="0">
                <a:solidFill>
                  <a:schemeClr val="bg1">
                    <a:alpha val="80000"/>
                  </a:schemeClr>
                </a:solidFill>
                <a:latin typeface="Tahoma" panose="020B0604030504040204" pitchFamily="34" charset="0"/>
                <a:ea typeface="Tahoma" panose="020B0604030504040204" pitchFamily="34" charset="0"/>
                <a:cs typeface="Tahoma" panose="020B0604030504040204" pitchFamily="34" charset="0"/>
              </a:rPr>
              <a:t>)</a:t>
            </a:r>
            <a:endParaRPr lang="en-US" b="1" dirty="0">
              <a:solidFill>
                <a:schemeClr val="bg1">
                  <a:alpha val="8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84738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F639F2A-2C6F-DD36-2A48-40B3E279247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1"/>
            <a:ext cx="12192000" cy="27435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7AB62156-A855-99C3-8F73-28C313A58D1B}"/>
              </a:ext>
            </a:extLst>
          </p:cNvPr>
          <p:cNvGrpSpPr>
            <a:grpSpLocks noGrp="1" noUngrp="1" noRot="1" noMove="1" noResize="1"/>
          </p:cNvGrpSpPr>
          <p:nvPr/>
        </p:nvGrpSpPr>
        <p:grpSpPr>
          <a:xfrm>
            <a:off x="9177581" y="0"/>
            <a:ext cx="3014420" cy="973015"/>
            <a:chOff x="9177581" y="0"/>
            <a:chExt cx="3014420" cy="973015"/>
          </a:xfrm>
        </p:grpSpPr>
        <p:sp>
          <p:nvSpPr>
            <p:cNvPr id="10" name="Rectangle 9">
              <a:extLst>
                <a:ext uri="{FF2B5EF4-FFF2-40B4-BE49-F238E27FC236}">
                  <a16:creationId xmlns:a16="http://schemas.microsoft.com/office/drawing/2014/main" id="{53CE4A4C-13AB-C9CA-B6ED-B838F2BA028A}"/>
                </a:ext>
              </a:extLst>
            </p:cNvPr>
            <p:cNvSpPr>
              <a:spLocks noGrp="1" noRot="1" noMove="1" noResize="1" noEditPoints="1" noAdjustHandles="1" noChangeArrowheads="1" noChangeShapeType="1"/>
            </p:cNvSpPr>
            <p:nvPr/>
          </p:nvSpPr>
          <p:spPr>
            <a:xfrm>
              <a:off x="9177581" y="0"/>
              <a:ext cx="3014420"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text, clipart&#10;&#10;Description automatically generated">
              <a:extLst>
                <a:ext uri="{FF2B5EF4-FFF2-40B4-BE49-F238E27FC236}">
                  <a16:creationId xmlns:a16="http://schemas.microsoft.com/office/drawing/2014/main" id="{8505C6AB-59FD-AEF9-9F25-B4CEFADAA086}"/>
                </a:ext>
              </a:extLst>
            </p:cNvPr>
            <p:cNvPicPr>
              <a:picLocks noGrp="1" noRo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9292917" y="159566"/>
              <a:ext cx="2011842" cy="500726"/>
            </a:xfrm>
            <a:prstGeom prst="rect">
              <a:avLst/>
            </a:prstGeom>
          </p:spPr>
        </p:pic>
        <p:pic>
          <p:nvPicPr>
            <p:cNvPr id="12" name="Picture 11" descr="Logo&#10;&#10;Description automatically generated">
              <a:extLst>
                <a:ext uri="{FF2B5EF4-FFF2-40B4-BE49-F238E27FC236}">
                  <a16:creationId xmlns:a16="http://schemas.microsoft.com/office/drawing/2014/main" id="{E00C169E-E5BE-CE9D-818E-3D54B137710A}"/>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1353663" y="0"/>
              <a:ext cx="835022" cy="835022"/>
            </a:xfrm>
            <a:prstGeom prst="rect">
              <a:avLst/>
            </a:prstGeom>
          </p:spPr>
        </p:pic>
      </p:grpSp>
      <p:sp>
        <p:nvSpPr>
          <p:cNvPr id="3" name="Content Placeholder 2">
            <a:extLst>
              <a:ext uri="{FF2B5EF4-FFF2-40B4-BE49-F238E27FC236}">
                <a16:creationId xmlns:a16="http://schemas.microsoft.com/office/drawing/2014/main" id="{07A631C6-1CAC-C484-A246-122D470D88E1}"/>
              </a:ext>
            </a:extLst>
          </p:cNvPr>
          <p:cNvSpPr>
            <a:spLocks noGrp="1"/>
          </p:cNvSpPr>
          <p:nvPr>
            <p:ph idx="1"/>
          </p:nvPr>
        </p:nvSpPr>
        <p:spPr>
          <a:xfrm>
            <a:off x="4965429" y="2903110"/>
            <a:ext cx="6586489" cy="3202709"/>
          </a:xfrm>
        </p:spPr>
        <p:txBody>
          <a:bodyPr>
            <a:normAutofit fontScale="85000" lnSpcReduction="20000"/>
          </a:bodyPr>
          <a:lstStyle/>
          <a:p>
            <a:pPr marL="0" indent="0" algn="just">
              <a:lnSpc>
                <a:spcPct val="150000"/>
              </a:lnSpc>
              <a:buNone/>
            </a:pPr>
            <a:r>
              <a:rPr lang="en-US" sz="2800" b="1" dirty="0" err="1">
                <a:cs typeface="Segoe UI" panose="020B0502040204020203" pitchFamily="34" charset="0"/>
              </a:rPr>
              <a:t>Pengeluaran</a:t>
            </a:r>
            <a:r>
              <a:rPr lang="en-US" sz="2800" dirty="0">
                <a:cs typeface="Segoe UI" panose="020B0502040204020203" pitchFamily="34" charset="0"/>
              </a:rPr>
              <a:t> </a:t>
            </a:r>
            <a:r>
              <a:rPr lang="en-US" sz="2800" dirty="0" err="1">
                <a:cs typeface="Segoe UI" panose="020B0502040204020203" pitchFamily="34" charset="0"/>
              </a:rPr>
              <a:t>adalah</a:t>
            </a:r>
            <a:r>
              <a:rPr lang="en-US" sz="2800" dirty="0">
                <a:cs typeface="Segoe UI" panose="020B0502040204020203" pitchFamily="34" charset="0"/>
              </a:rPr>
              <a:t> </a:t>
            </a:r>
            <a:r>
              <a:rPr lang="en-US" sz="2800" dirty="0" err="1">
                <a:cs typeface="Segoe UI" panose="020B0502040204020203" pitchFamily="34" charset="0"/>
              </a:rPr>
              <a:t>tahapan</a:t>
            </a:r>
            <a:r>
              <a:rPr lang="en-US" sz="2800" dirty="0">
                <a:cs typeface="Segoe UI" panose="020B0502040204020203" pitchFamily="34" charset="0"/>
              </a:rPr>
              <a:t> </a:t>
            </a:r>
            <a:r>
              <a:rPr lang="en-US" sz="2800" dirty="0" err="1">
                <a:cs typeface="Segoe UI" panose="020B0502040204020203" pitchFamily="34" charset="0"/>
              </a:rPr>
              <a:t>kelima</a:t>
            </a:r>
            <a:r>
              <a:rPr lang="en-US" sz="2800" dirty="0">
                <a:cs typeface="Segoe UI" panose="020B0502040204020203" pitchFamily="34" charset="0"/>
              </a:rPr>
              <a:t> </a:t>
            </a:r>
            <a:r>
              <a:rPr lang="en-US" sz="2800" dirty="0" err="1">
                <a:cs typeface="Segoe UI" panose="020B0502040204020203" pitchFamily="34" charset="0"/>
              </a:rPr>
              <a:t>setelah</a:t>
            </a:r>
            <a:r>
              <a:rPr lang="en-US" sz="2800" dirty="0">
                <a:cs typeface="Segoe UI" panose="020B0502040204020203" pitchFamily="34" charset="0"/>
              </a:rPr>
              <a:t>, </a:t>
            </a:r>
            <a:r>
              <a:rPr lang="en-US" sz="2800" b="1" dirty="0" err="1">
                <a:cs typeface="Segoe UI" panose="020B0502040204020203" pitchFamily="34" charset="0"/>
              </a:rPr>
              <a:t>Bantuan</a:t>
            </a:r>
            <a:r>
              <a:rPr lang="en-US" sz="2800" b="1" dirty="0">
                <a:cs typeface="Segoe UI" panose="020B0502040204020203" pitchFamily="34" charset="0"/>
              </a:rPr>
              <a:t> </a:t>
            </a:r>
            <a:r>
              <a:rPr lang="en-US" sz="2800" b="1" dirty="0" err="1">
                <a:cs typeface="Segoe UI" panose="020B0502040204020203" pitchFamily="34" charset="0"/>
              </a:rPr>
              <a:t>Pemerintah</a:t>
            </a:r>
            <a:r>
              <a:rPr lang="en-US" sz="2800" b="1" dirty="0">
                <a:cs typeface="Segoe UI" panose="020B0502040204020203" pitchFamily="34" charset="0"/>
              </a:rPr>
              <a:t>.</a:t>
            </a:r>
          </a:p>
          <a:p>
            <a:pPr algn="just">
              <a:lnSpc>
                <a:spcPct val="150000"/>
              </a:lnSpc>
              <a:buFont typeface="Courier New" panose="02070309020205020404" pitchFamily="49" charset="0"/>
              <a:buChar char="o"/>
            </a:pPr>
            <a:r>
              <a:rPr lang="en-US" sz="2800" dirty="0" err="1">
                <a:cs typeface="Segoe UI" panose="020B0502040204020203" pitchFamily="34" charset="0"/>
              </a:rPr>
              <a:t>Bertujuan</a:t>
            </a:r>
            <a:r>
              <a:rPr lang="en-US" sz="2800" dirty="0">
                <a:cs typeface="Segoe UI" panose="020B0502040204020203" pitchFamily="34" charset="0"/>
              </a:rPr>
              <a:t> untuk </a:t>
            </a:r>
            <a:r>
              <a:rPr lang="en-US" sz="2800" dirty="0" err="1">
                <a:cs typeface="Segoe UI" panose="020B0502040204020203" pitchFamily="34" charset="0"/>
              </a:rPr>
              <a:t>mendapatkan</a:t>
            </a:r>
            <a:r>
              <a:rPr lang="en-US" sz="2800" dirty="0">
                <a:cs typeface="Segoe UI" panose="020B0502040204020203" pitchFamily="34" charset="0"/>
              </a:rPr>
              <a:t> </a:t>
            </a:r>
            <a:r>
              <a:rPr lang="en-US" sz="2800" dirty="0" err="1">
                <a:highlight>
                  <a:srgbClr val="00FFFF"/>
                </a:highlight>
                <a:cs typeface="Segoe UI" panose="020B0502040204020203" pitchFamily="34" charset="0"/>
              </a:rPr>
              <a:t>informasi</a:t>
            </a:r>
            <a:r>
              <a:rPr lang="en-US" sz="2800" dirty="0">
                <a:highlight>
                  <a:srgbClr val="00FFFF"/>
                </a:highlight>
                <a:cs typeface="Segoe UI" panose="020B0502040204020203" pitchFamily="34" charset="0"/>
              </a:rPr>
              <a:t> </a:t>
            </a:r>
            <a:r>
              <a:rPr lang="en-US" sz="2800" dirty="0" err="1">
                <a:highlight>
                  <a:srgbClr val="00FFFF"/>
                </a:highlight>
                <a:cs typeface="Segoe UI" panose="020B0502040204020203" pitchFamily="34" charset="0"/>
              </a:rPr>
              <a:t>pengeluaran</a:t>
            </a:r>
            <a:r>
              <a:rPr lang="en-US" sz="2800" dirty="0">
                <a:highlight>
                  <a:srgbClr val="00FFFF"/>
                </a:highlight>
                <a:cs typeface="Segoe UI" panose="020B0502040204020203" pitchFamily="34" charset="0"/>
              </a:rPr>
              <a:t> rata-rata per-</a:t>
            </a:r>
            <a:r>
              <a:rPr lang="en-US" sz="2800" dirty="0" err="1">
                <a:highlight>
                  <a:srgbClr val="00FFFF"/>
                </a:highlight>
                <a:cs typeface="Segoe UI" panose="020B0502040204020203" pitchFamily="34" charset="0"/>
              </a:rPr>
              <a:t>bulan</a:t>
            </a:r>
            <a:r>
              <a:rPr lang="en-US" sz="2800" dirty="0">
                <a:cs typeface="Segoe UI" panose="020B0502040204020203" pitchFamily="34" charset="0"/>
              </a:rPr>
              <a:t> dan </a:t>
            </a:r>
            <a:r>
              <a:rPr lang="en-US" sz="2800" dirty="0" err="1">
                <a:highlight>
                  <a:srgbClr val="00FFFF"/>
                </a:highlight>
                <a:cs typeface="Segoe UI" panose="020B0502040204020203" pitchFamily="34" charset="0"/>
              </a:rPr>
              <a:t>pengeluaran</a:t>
            </a:r>
            <a:r>
              <a:rPr lang="en-US" sz="2800" dirty="0">
                <a:highlight>
                  <a:srgbClr val="00FFFF"/>
                </a:highlight>
                <a:cs typeface="Segoe UI" panose="020B0502040204020203" pitchFamily="34" charset="0"/>
              </a:rPr>
              <a:t> untuk </a:t>
            </a:r>
            <a:r>
              <a:rPr lang="en-US" sz="2800" dirty="0" err="1">
                <a:highlight>
                  <a:srgbClr val="00FFFF"/>
                </a:highlight>
                <a:cs typeface="Segoe UI" panose="020B0502040204020203" pitchFamily="34" charset="0"/>
              </a:rPr>
              <a:t>biaya</a:t>
            </a:r>
            <a:r>
              <a:rPr lang="en-US" sz="2800" dirty="0">
                <a:highlight>
                  <a:srgbClr val="00FFFF"/>
                </a:highlight>
                <a:cs typeface="Segoe UI" panose="020B0502040204020203" pitchFamily="34" charset="0"/>
              </a:rPr>
              <a:t> pendidikan</a:t>
            </a:r>
            <a:r>
              <a:rPr lang="en-US" sz="2800" dirty="0">
                <a:cs typeface="Segoe UI" panose="020B0502040204020203" pitchFamily="34" charset="0"/>
              </a:rPr>
              <a:t> yang </a:t>
            </a:r>
            <a:r>
              <a:rPr lang="en-US" sz="2800" dirty="0" err="1">
                <a:cs typeface="Segoe UI" panose="020B0502040204020203" pitchFamily="34" charset="0"/>
              </a:rPr>
              <a:t>dikeluarkan</a:t>
            </a:r>
            <a:r>
              <a:rPr lang="en-US" sz="2800" dirty="0">
                <a:cs typeface="Segoe UI" panose="020B0502040204020203" pitchFamily="34" charset="0"/>
              </a:rPr>
              <a:t> oleh </a:t>
            </a:r>
            <a:r>
              <a:rPr lang="en-US" sz="2800" dirty="0" err="1">
                <a:cs typeface="Segoe UI" panose="020B0502040204020203" pitchFamily="34" charset="0"/>
              </a:rPr>
              <a:t>satu</a:t>
            </a:r>
            <a:r>
              <a:rPr lang="en-US" sz="2800" dirty="0">
                <a:cs typeface="Segoe UI" panose="020B0502040204020203" pitchFamily="34" charset="0"/>
              </a:rPr>
              <a:t> </a:t>
            </a:r>
            <a:r>
              <a:rPr lang="en-US" sz="2800" dirty="0" err="1">
                <a:cs typeface="Segoe UI" panose="020B0502040204020203" pitchFamily="34" charset="0"/>
              </a:rPr>
              <a:t>kepala</a:t>
            </a:r>
            <a:r>
              <a:rPr lang="en-US" sz="2800" dirty="0">
                <a:cs typeface="Segoe UI" panose="020B0502040204020203" pitchFamily="34" charset="0"/>
              </a:rPr>
              <a:t> </a:t>
            </a:r>
            <a:r>
              <a:rPr lang="en-US" sz="2800" dirty="0" err="1">
                <a:cs typeface="Segoe UI" panose="020B0502040204020203" pitchFamily="34" charset="0"/>
              </a:rPr>
              <a:t>keluarga</a:t>
            </a:r>
            <a:r>
              <a:rPr lang="en-US" sz="2800" dirty="0">
                <a:cs typeface="Segoe UI" panose="020B0502040204020203" pitchFamily="34" charset="0"/>
              </a:rPr>
              <a:t>.</a:t>
            </a:r>
            <a:endParaRPr lang="en-US" sz="2800" b="1" dirty="0">
              <a:cs typeface="Segoe UI" panose="020B0502040204020203" pitchFamily="34" charset="0"/>
            </a:endParaRPr>
          </a:p>
        </p:txBody>
      </p:sp>
      <p:sp>
        <p:nvSpPr>
          <p:cNvPr id="2" name="Title 1">
            <a:extLst>
              <a:ext uri="{FF2B5EF4-FFF2-40B4-BE49-F238E27FC236}">
                <a16:creationId xmlns:a16="http://schemas.microsoft.com/office/drawing/2014/main" id="{1B5F8A57-73AA-3E09-1A02-2714FE46A94F}"/>
              </a:ext>
            </a:extLst>
          </p:cNvPr>
          <p:cNvSpPr>
            <a:spLocks noGrp="1"/>
          </p:cNvSpPr>
          <p:nvPr>
            <p:ph type="title"/>
          </p:nvPr>
        </p:nvSpPr>
        <p:spPr>
          <a:xfrm>
            <a:off x="4965427" y="1101801"/>
            <a:ext cx="6586491" cy="1512958"/>
          </a:xfrm>
        </p:spPr>
        <p:txBody>
          <a:bodyPr anchor="b">
            <a:normAutofit/>
          </a:bodyPr>
          <a:lstStyle/>
          <a:p>
            <a:pPr algn="ctr">
              <a:lnSpc>
                <a:spcPct val="100000"/>
              </a:lnSpc>
            </a:pPr>
            <a:r>
              <a:rPr lang="en-US" sz="4000" b="1" dirty="0" err="1"/>
              <a:t>Pengisian</a:t>
            </a:r>
            <a:r>
              <a:rPr lang="en-US" sz="4000" b="1" dirty="0"/>
              <a:t> Data</a:t>
            </a:r>
            <a:br>
              <a:rPr lang="en-US" sz="4000" b="1" dirty="0"/>
            </a:br>
            <a:r>
              <a:rPr lang="en-US" sz="4000" b="1" dirty="0" err="1"/>
              <a:t>Pengeluaran</a:t>
            </a:r>
            <a:endParaRPr lang="en-US" sz="4000" b="1" dirty="0"/>
          </a:p>
        </p:txBody>
      </p:sp>
      <p:cxnSp>
        <p:nvCxnSpPr>
          <p:cNvPr id="9" name="Straight Connector 8" hidden="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A7979"/>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CB3178FF-88BA-D460-D405-DF26D21A4B0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CBF19A09-FD03-3A95-D26A-7F4EAE8217B3}"/>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4965429" y="370025"/>
            <a:ext cx="1178966" cy="232963"/>
            <a:chOff x="7763256" y="73152"/>
            <a:chExt cx="1178966" cy="232963"/>
          </a:xfrm>
        </p:grpSpPr>
        <p:sp>
          <p:nvSpPr>
            <p:cNvPr id="14" name="Rectangle 64">
              <a:extLst>
                <a:ext uri="{FF2B5EF4-FFF2-40B4-BE49-F238E27FC236}">
                  <a16:creationId xmlns:a16="http://schemas.microsoft.com/office/drawing/2014/main" id="{223A51B2-8D12-5479-8C4C-6E3EA0C94EF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6">
              <a:extLst>
                <a:ext uri="{FF2B5EF4-FFF2-40B4-BE49-F238E27FC236}">
                  <a16:creationId xmlns:a16="http://schemas.microsoft.com/office/drawing/2014/main" id="{71B4E9F5-737A-64D8-930A-C9DB5221DF7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4">
              <a:extLst>
                <a:ext uri="{FF2B5EF4-FFF2-40B4-BE49-F238E27FC236}">
                  <a16:creationId xmlns:a16="http://schemas.microsoft.com/office/drawing/2014/main" id="{72E0A74A-D55B-B379-FA10-84A9B0B1C56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307EE311-A25F-6EB6-37F6-ADB062911BA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AA287A26-15CE-19C4-740C-AA19010ED1B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66462CA0-9F4A-CC38-77AB-A301117E76B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B2832951-0A55-29A9-77BE-306D176C42D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EC7AFAFF-E4FB-50FB-433E-78CCD025EA4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8BBC9FC6-2728-B102-49B3-950B2518A94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C57E3B64-49F3-9DAD-499A-8E777B1432F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3D5308B6-AF81-0B46-94E9-569B91903AD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7E68D655-CBC8-BF20-21CC-0F88304D238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D2CC04B5-AF70-6ADD-4D31-E771CBFE71F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9A61A780-E655-03A0-9268-DEF01BDB3F0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EBCE8CEF-8AE1-DC6D-853A-ABD85472F73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008710FA-1261-3D6D-1498-DA470D58D1B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A6A0E51E-5839-5CA7-E143-AF38A6E89BB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1C9DF3EE-A93E-C3E9-535C-0CF5A088C2B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1DF7DEEB-9913-5070-B720-183F1792E74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0A092C88-BCC2-54A0-1892-29D3D4AE298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4" name="Picture 33">
            <a:extLst>
              <a:ext uri="{FF2B5EF4-FFF2-40B4-BE49-F238E27FC236}">
                <a16:creationId xmlns:a16="http://schemas.microsoft.com/office/drawing/2014/main" id="{FF3D2BC0-691F-510B-8E3B-8B3970367755}"/>
              </a:ext>
            </a:extLst>
          </p:cNvPr>
          <p:cNvPicPr>
            <a:picLocks noChangeAspect="1"/>
          </p:cNvPicPr>
          <p:nvPr/>
        </p:nvPicPr>
        <p:blipFill rotWithShape="1">
          <a:blip r:embed="rId4"/>
          <a:srcRect b="33481"/>
          <a:stretch/>
        </p:blipFill>
        <p:spPr>
          <a:xfrm>
            <a:off x="98911" y="218792"/>
            <a:ext cx="4416395" cy="6151811"/>
          </a:xfrm>
          <a:prstGeom prst="rect">
            <a:avLst/>
          </a:prstGeom>
        </p:spPr>
      </p:pic>
    </p:spTree>
    <p:extLst>
      <p:ext uri="{BB962C8B-B14F-4D97-AF65-F5344CB8AC3E}">
        <p14:creationId xmlns:p14="http://schemas.microsoft.com/office/powerpoint/2010/main" val="3660946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F639F2A-2C6F-DD36-2A48-40B3E279247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2398607"/>
            <a:ext cx="12192000" cy="41262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7AB62156-A855-99C3-8F73-28C313A58D1B}"/>
              </a:ext>
            </a:extLst>
          </p:cNvPr>
          <p:cNvGrpSpPr>
            <a:grpSpLocks noGrp="1" noUngrp="1" noRot="1" noMove="1" noResize="1"/>
          </p:cNvGrpSpPr>
          <p:nvPr/>
        </p:nvGrpSpPr>
        <p:grpSpPr>
          <a:xfrm>
            <a:off x="9177581" y="0"/>
            <a:ext cx="3014420" cy="973015"/>
            <a:chOff x="9177581" y="0"/>
            <a:chExt cx="3014420" cy="973015"/>
          </a:xfrm>
        </p:grpSpPr>
        <p:sp>
          <p:nvSpPr>
            <p:cNvPr id="10" name="Rectangle 9">
              <a:extLst>
                <a:ext uri="{FF2B5EF4-FFF2-40B4-BE49-F238E27FC236}">
                  <a16:creationId xmlns:a16="http://schemas.microsoft.com/office/drawing/2014/main" id="{53CE4A4C-13AB-C9CA-B6ED-B838F2BA028A}"/>
                </a:ext>
              </a:extLst>
            </p:cNvPr>
            <p:cNvSpPr>
              <a:spLocks noGrp="1" noRot="1" noMove="1" noResize="1" noEditPoints="1" noAdjustHandles="1" noChangeArrowheads="1" noChangeShapeType="1"/>
            </p:cNvSpPr>
            <p:nvPr/>
          </p:nvSpPr>
          <p:spPr>
            <a:xfrm>
              <a:off x="9177581" y="0"/>
              <a:ext cx="3014420"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text, clipart&#10;&#10;Description automatically generated">
              <a:extLst>
                <a:ext uri="{FF2B5EF4-FFF2-40B4-BE49-F238E27FC236}">
                  <a16:creationId xmlns:a16="http://schemas.microsoft.com/office/drawing/2014/main" id="{8505C6AB-59FD-AEF9-9F25-B4CEFADAA086}"/>
                </a:ext>
              </a:extLst>
            </p:cNvPr>
            <p:cNvPicPr>
              <a:picLocks noGrp="1" noRo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9292917" y="159566"/>
              <a:ext cx="2011842" cy="500726"/>
            </a:xfrm>
            <a:prstGeom prst="rect">
              <a:avLst/>
            </a:prstGeom>
          </p:spPr>
        </p:pic>
        <p:pic>
          <p:nvPicPr>
            <p:cNvPr id="12" name="Picture 11" descr="Logo&#10;&#10;Description automatically generated">
              <a:extLst>
                <a:ext uri="{FF2B5EF4-FFF2-40B4-BE49-F238E27FC236}">
                  <a16:creationId xmlns:a16="http://schemas.microsoft.com/office/drawing/2014/main" id="{E00C169E-E5BE-CE9D-818E-3D54B137710A}"/>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1353663" y="0"/>
              <a:ext cx="835022" cy="835022"/>
            </a:xfrm>
            <a:prstGeom prst="rect">
              <a:avLst/>
            </a:prstGeom>
          </p:spPr>
        </p:pic>
      </p:grpSp>
      <p:sp>
        <p:nvSpPr>
          <p:cNvPr id="3" name="Content Placeholder 2">
            <a:extLst>
              <a:ext uri="{FF2B5EF4-FFF2-40B4-BE49-F238E27FC236}">
                <a16:creationId xmlns:a16="http://schemas.microsoft.com/office/drawing/2014/main" id="{07A631C6-1CAC-C484-A246-122D470D88E1}"/>
              </a:ext>
            </a:extLst>
          </p:cNvPr>
          <p:cNvSpPr>
            <a:spLocks noGrp="1"/>
          </p:cNvSpPr>
          <p:nvPr>
            <p:ph idx="1"/>
          </p:nvPr>
        </p:nvSpPr>
        <p:spPr>
          <a:xfrm>
            <a:off x="4965429" y="2398606"/>
            <a:ext cx="6586489" cy="3707213"/>
          </a:xfrm>
        </p:spPr>
        <p:txBody>
          <a:bodyPr>
            <a:normAutofit/>
          </a:bodyPr>
          <a:lstStyle/>
          <a:p>
            <a:pPr marL="0" indent="0" algn="just">
              <a:lnSpc>
                <a:spcPct val="110000"/>
              </a:lnSpc>
              <a:buNone/>
            </a:pPr>
            <a:r>
              <a:rPr lang="en-US" sz="2000" b="1" dirty="0">
                <a:cs typeface="Segoe UI" panose="020B0502040204020203" pitchFamily="34" charset="0"/>
              </a:rPr>
              <a:t>Data </a:t>
            </a:r>
            <a:r>
              <a:rPr lang="en-US" sz="2000" b="1" dirty="0" err="1">
                <a:cs typeface="Segoe UI" panose="020B0502040204020203" pitchFamily="34" charset="0"/>
              </a:rPr>
              <a:t>Keluarga</a:t>
            </a:r>
            <a:r>
              <a:rPr lang="en-US" sz="2000" dirty="0">
                <a:cs typeface="Segoe UI" panose="020B0502040204020203" pitchFamily="34" charset="0"/>
              </a:rPr>
              <a:t> </a:t>
            </a:r>
            <a:r>
              <a:rPr lang="en-US" sz="2000" dirty="0" err="1">
                <a:cs typeface="Segoe UI" panose="020B0502040204020203" pitchFamily="34" charset="0"/>
              </a:rPr>
              <a:t>adalah</a:t>
            </a:r>
            <a:r>
              <a:rPr lang="en-US" sz="2000" dirty="0">
                <a:cs typeface="Segoe UI" panose="020B0502040204020203" pitchFamily="34" charset="0"/>
              </a:rPr>
              <a:t> </a:t>
            </a:r>
            <a:r>
              <a:rPr lang="en-US" sz="2000" dirty="0" err="1">
                <a:cs typeface="Segoe UI" panose="020B0502040204020203" pitchFamily="34" charset="0"/>
              </a:rPr>
              <a:t>tahapan</a:t>
            </a:r>
            <a:r>
              <a:rPr lang="en-US" sz="2000" dirty="0">
                <a:cs typeface="Segoe UI" panose="020B0502040204020203" pitchFamily="34" charset="0"/>
              </a:rPr>
              <a:t> </a:t>
            </a:r>
            <a:r>
              <a:rPr lang="en-US" sz="2000" dirty="0" err="1">
                <a:cs typeface="Segoe UI" panose="020B0502040204020203" pitchFamily="34" charset="0"/>
              </a:rPr>
              <a:t>keenam</a:t>
            </a:r>
            <a:r>
              <a:rPr lang="en-US" sz="2000" dirty="0">
                <a:cs typeface="Segoe UI" panose="020B0502040204020203" pitchFamily="34" charset="0"/>
              </a:rPr>
              <a:t> </a:t>
            </a:r>
            <a:r>
              <a:rPr lang="en-US" sz="2000" dirty="0" err="1">
                <a:cs typeface="Segoe UI" panose="020B0502040204020203" pitchFamily="34" charset="0"/>
              </a:rPr>
              <a:t>setelah</a:t>
            </a:r>
            <a:r>
              <a:rPr lang="en-US" sz="2000" dirty="0">
                <a:cs typeface="Segoe UI" panose="020B0502040204020203" pitchFamily="34" charset="0"/>
              </a:rPr>
              <a:t>, </a:t>
            </a:r>
            <a:r>
              <a:rPr lang="en-US" sz="2000" b="1" dirty="0" err="1">
                <a:cs typeface="Segoe UI" panose="020B0502040204020203" pitchFamily="34" charset="0"/>
              </a:rPr>
              <a:t>Pengeluaran</a:t>
            </a:r>
            <a:r>
              <a:rPr lang="en-US" sz="2000" dirty="0">
                <a:cs typeface="Segoe UI" panose="020B0502040204020203" pitchFamily="34" charset="0"/>
              </a:rPr>
              <a:t>. Pada </a:t>
            </a:r>
            <a:r>
              <a:rPr lang="en-US" sz="2000" dirty="0" err="1">
                <a:cs typeface="Segoe UI" panose="020B0502040204020203" pitchFamily="34" charset="0"/>
              </a:rPr>
              <a:t>tahapan</a:t>
            </a:r>
            <a:r>
              <a:rPr lang="en-US" sz="2000" dirty="0">
                <a:cs typeface="Segoe UI" panose="020B0502040204020203" pitchFamily="34" charset="0"/>
              </a:rPr>
              <a:t> ini </a:t>
            </a:r>
            <a:r>
              <a:rPr lang="en-US" sz="2000" dirty="0" err="1">
                <a:cs typeface="Segoe UI" panose="020B0502040204020203" pitchFamily="34" charset="0"/>
              </a:rPr>
              <a:t>terdapat</a:t>
            </a:r>
            <a:r>
              <a:rPr lang="en-US" sz="2000" dirty="0">
                <a:cs typeface="Segoe UI" panose="020B0502040204020203" pitchFamily="34" charset="0"/>
              </a:rPr>
              <a:t> 3 data yang </a:t>
            </a:r>
            <a:r>
              <a:rPr lang="en-US" sz="2000" dirty="0" err="1">
                <a:cs typeface="Segoe UI" panose="020B0502040204020203" pitchFamily="34" charset="0"/>
              </a:rPr>
              <a:t>harus</a:t>
            </a:r>
            <a:r>
              <a:rPr lang="en-US" sz="2000" dirty="0">
                <a:cs typeface="Segoe UI" panose="020B0502040204020203" pitchFamily="34" charset="0"/>
              </a:rPr>
              <a:t> di </a:t>
            </a:r>
            <a:r>
              <a:rPr lang="en-US" sz="2000" dirty="0" err="1">
                <a:cs typeface="Segoe UI" panose="020B0502040204020203" pitchFamily="34" charset="0"/>
              </a:rPr>
              <a:t>lengkapi</a:t>
            </a:r>
            <a:r>
              <a:rPr lang="en-US" sz="2000" dirty="0">
                <a:cs typeface="Segoe UI" panose="020B0502040204020203" pitchFamily="34" charset="0"/>
              </a:rPr>
              <a:t>, </a:t>
            </a:r>
            <a:r>
              <a:rPr lang="en-US" sz="2000" dirty="0" err="1">
                <a:cs typeface="Segoe UI" panose="020B0502040204020203" pitchFamily="34" charset="0"/>
              </a:rPr>
              <a:t>antara</a:t>
            </a:r>
            <a:r>
              <a:rPr lang="en-US" sz="2000" dirty="0">
                <a:cs typeface="Segoe UI" panose="020B0502040204020203" pitchFamily="34" charset="0"/>
              </a:rPr>
              <a:t> lain :</a:t>
            </a:r>
          </a:p>
          <a:p>
            <a:pPr lvl="1" algn="just">
              <a:lnSpc>
                <a:spcPct val="110000"/>
              </a:lnSpc>
              <a:buFont typeface="Wingdings" panose="05000000000000000000" pitchFamily="2" charset="2"/>
              <a:buChar char="§"/>
            </a:pPr>
            <a:r>
              <a:rPr lang="en-US" sz="2000" b="1" dirty="0" err="1">
                <a:cs typeface="Segoe UI" panose="020B0502040204020203" pitchFamily="34" charset="0"/>
              </a:rPr>
              <a:t>Profil</a:t>
            </a:r>
            <a:endParaRPr lang="en-US" sz="2000" b="1" dirty="0">
              <a:cs typeface="Segoe UI" panose="020B0502040204020203" pitchFamily="34" charset="0"/>
            </a:endParaRPr>
          </a:p>
          <a:p>
            <a:pPr lvl="1" algn="just">
              <a:lnSpc>
                <a:spcPct val="110000"/>
              </a:lnSpc>
              <a:buFont typeface="Wingdings" panose="05000000000000000000" pitchFamily="2" charset="2"/>
              <a:buChar char="§"/>
            </a:pPr>
            <a:r>
              <a:rPr lang="en-US" sz="2000" b="1" dirty="0">
                <a:cs typeface="Segoe UI" panose="020B0502040204020203" pitchFamily="34" charset="0"/>
              </a:rPr>
              <a:t>Pendidikan</a:t>
            </a:r>
          </a:p>
          <a:p>
            <a:pPr lvl="1" algn="just">
              <a:lnSpc>
                <a:spcPct val="110000"/>
              </a:lnSpc>
              <a:buFont typeface="Wingdings" panose="05000000000000000000" pitchFamily="2" charset="2"/>
              <a:buChar char="§"/>
            </a:pPr>
            <a:r>
              <a:rPr lang="en-US" sz="2000" b="1" dirty="0" err="1">
                <a:cs typeface="Segoe UI" panose="020B0502040204020203" pitchFamily="34" charset="0"/>
              </a:rPr>
              <a:t>Disabilitas</a:t>
            </a:r>
            <a:endParaRPr lang="en-US" sz="2000" b="1" dirty="0">
              <a:cs typeface="Segoe UI" panose="020B0502040204020203" pitchFamily="34" charset="0"/>
            </a:endParaRPr>
          </a:p>
          <a:p>
            <a:pPr marL="0" indent="0" algn="just">
              <a:lnSpc>
                <a:spcPct val="110000"/>
              </a:lnSpc>
              <a:buNone/>
            </a:pPr>
            <a:r>
              <a:rPr lang="en-US" sz="2000" dirty="0" err="1">
                <a:highlight>
                  <a:srgbClr val="00FFFF"/>
                </a:highlight>
                <a:cs typeface="Segoe UI" panose="020B0502040204020203" pitchFamily="34" charset="0"/>
              </a:rPr>
              <a:t>Jumlah</a:t>
            </a:r>
            <a:r>
              <a:rPr lang="en-US" sz="2000" dirty="0">
                <a:highlight>
                  <a:srgbClr val="00FFFF"/>
                </a:highlight>
                <a:cs typeface="Segoe UI" panose="020B0502040204020203" pitchFamily="34" charset="0"/>
              </a:rPr>
              <a:t> </a:t>
            </a:r>
            <a:r>
              <a:rPr lang="en-US" sz="2000" dirty="0" err="1">
                <a:highlight>
                  <a:srgbClr val="00FFFF"/>
                </a:highlight>
                <a:cs typeface="Segoe UI" panose="020B0502040204020203" pitchFamily="34" charset="0"/>
              </a:rPr>
              <a:t>Informasi</a:t>
            </a:r>
            <a:r>
              <a:rPr lang="en-US" sz="2000" dirty="0">
                <a:highlight>
                  <a:srgbClr val="00FFFF"/>
                </a:highlight>
                <a:cs typeface="Segoe UI" panose="020B0502040204020203" pitchFamily="34" charset="0"/>
              </a:rPr>
              <a:t> </a:t>
            </a:r>
            <a:r>
              <a:rPr lang="en-US" sz="2000" dirty="0" err="1">
                <a:highlight>
                  <a:srgbClr val="00FFFF"/>
                </a:highlight>
                <a:cs typeface="Segoe UI" panose="020B0502040204020203" pitchFamily="34" charset="0"/>
              </a:rPr>
              <a:t>anggota</a:t>
            </a:r>
            <a:r>
              <a:rPr lang="en-US" sz="2000" dirty="0">
                <a:highlight>
                  <a:srgbClr val="00FFFF"/>
                </a:highlight>
                <a:cs typeface="Segoe UI" panose="020B0502040204020203" pitchFamily="34" charset="0"/>
              </a:rPr>
              <a:t> </a:t>
            </a:r>
            <a:r>
              <a:rPr lang="en-US" sz="2000" dirty="0" err="1">
                <a:highlight>
                  <a:srgbClr val="00FFFF"/>
                </a:highlight>
                <a:cs typeface="Segoe UI" panose="020B0502040204020203" pitchFamily="34" charset="0"/>
              </a:rPr>
              <a:t>keluarga</a:t>
            </a:r>
            <a:r>
              <a:rPr lang="en-US" sz="2000" dirty="0">
                <a:highlight>
                  <a:srgbClr val="00FFFF"/>
                </a:highlight>
                <a:cs typeface="Segoe UI" panose="020B0502040204020203" pitchFamily="34" charset="0"/>
              </a:rPr>
              <a:t> </a:t>
            </a:r>
            <a:r>
              <a:rPr lang="en-US" sz="2000" dirty="0" err="1">
                <a:highlight>
                  <a:srgbClr val="00FFFF"/>
                </a:highlight>
                <a:cs typeface="Segoe UI" panose="020B0502040204020203" pitchFamily="34" charset="0"/>
              </a:rPr>
              <a:t>harus</a:t>
            </a:r>
            <a:r>
              <a:rPr lang="en-US" sz="2000" dirty="0">
                <a:highlight>
                  <a:srgbClr val="00FFFF"/>
                </a:highlight>
                <a:cs typeface="Segoe UI" panose="020B0502040204020203" pitchFamily="34" charset="0"/>
              </a:rPr>
              <a:t> </a:t>
            </a:r>
            <a:r>
              <a:rPr lang="en-US" sz="2000" dirty="0" err="1">
                <a:highlight>
                  <a:srgbClr val="00FFFF"/>
                </a:highlight>
                <a:cs typeface="Segoe UI" panose="020B0502040204020203" pitchFamily="34" charset="0"/>
              </a:rPr>
              <a:t>sesuai</a:t>
            </a:r>
            <a:r>
              <a:rPr lang="en-US" sz="2000" dirty="0">
                <a:highlight>
                  <a:srgbClr val="00FFFF"/>
                </a:highlight>
                <a:cs typeface="Segoe UI" panose="020B0502040204020203" pitchFamily="34" charset="0"/>
              </a:rPr>
              <a:t> </a:t>
            </a:r>
            <a:r>
              <a:rPr lang="en-US" sz="2000" dirty="0" err="1">
                <a:highlight>
                  <a:srgbClr val="00FFFF"/>
                </a:highlight>
                <a:cs typeface="Segoe UI" panose="020B0502040204020203" pitchFamily="34" charset="0"/>
              </a:rPr>
              <a:t>berdasarkan</a:t>
            </a:r>
            <a:r>
              <a:rPr lang="en-US" sz="2000" dirty="0">
                <a:highlight>
                  <a:srgbClr val="00FFFF"/>
                </a:highlight>
                <a:cs typeface="Segoe UI" panose="020B0502040204020203" pitchFamily="34" charset="0"/>
              </a:rPr>
              <a:t> </a:t>
            </a:r>
            <a:r>
              <a:rPr lang="en-US" sz="2000" u="sng" dirty="0" err="1">
                <a:highlight>
                  <a:srgbClr val="00FFFF"/>
                </a:highlight>
                <a:cs typeface="Segoe UI" panose="020B0502040204020203" pitchFamily="34" charset="0"/>
              </a:rPr>
              <a:t>Jumlah</a:t>
            </a:r>
            <a:r>
              <a:rPr lang="en-US" sz="2000" u="sng" dirty="0">
                <a:highlight>
                  <a:srgbClr val="00FFFF"/>
                </a:highlight>
                <a:cs typeface="Segoe UI" panose="020B0502040204020203" pitchFamily="34" charset="0"/>
              </a:rPr>
              <a:t> </a:t>
            </a:r>
            <a:r>
              <a:rPr lang="en-US" sz="2000" u="sng" dirty="0" err="1">
                <a:highlight>
                  <a:srgbClr val="00FFFF"/>
                </a:highlight>
                <a:cs typeface="Segoe UI" panose="020B0502040204020203" pitchFamily="34" charset="0"/>
              </a:rPr>
              <a:t>Anggota</a:t>
            </a:r>
            <a:r>
              <a:rPr lang="en-US" sz="2000" u="sng" dirty="0">
                <a:highlight>
                  <a:srgbClr val="00FFFF"/>
                </a:highlight>
                <a:cs typeface="Segoe UI" panose="020B0502040204020203" pitchFamily="34" charset="0"/>
              </a:rPr>
              <a:t> </a:t>
            </a:r>
            <a:r>
              <a:rPr lang="en-US" sz="2000" u="sng" dirty="0" err="1">
                <a:highlight>
                  <a:srgbClr val="00FFFF"/>
                </a:highlight>
                <a:cs typeface="Segoe UI" panose="020B0502040204020203" pitchFamily="34" charset="0"/>
              </a:rPr>
              <a:t>Keluarga</a:t>
            </a:r>
            <a:r>
              <a:rPr lang="en-US" sz="2000" dirty="0">
                <a:highlight>
                  <a:srgbClr val="00FFFF"/>
                </a:highlight>
                <a:cs typeface="Segoe UI" panose="020B0502040204020203" pitchFamily="34" charset="0"/>
              </a:rPr>
              <a:t> pada </a:t>
            </a:r>
            <a:r>
              <a:rPr lang="en-US" sz="2000" dirty="0" err="1">
                <a:highlight>
                  <a:srgbClr val="00FFFF"/>
                </a:highlight>
                <a:cs typeface="Segoe UI" panose="020B0502040204020203" pitchFamily="34" charset="0"/>
              </a:rPr>
              <a:t>halaman</a:t>
            </a:r>
            <a:r>
              <a:rPr lang="en-US" sz="2000" dirty="0">
                <a:highlight>
                  <a:srgbClr val="00FFFF"/>
                </a:highlight>
                <a:cs typeface="Segoe UI" panose="020B0502040204020203" pitchFamily="34" charset="0"/>
              </a:rPr>
              <a:t> </a:t>
            </a:r>
            <a:r>
              <a:rPr lang="en-US" sz="2000" b="1" dirty="0" err="1">
                <a:highlight>
                  <a:srgbClr val="00FFFF"/>
                </a:highlight>
                <a:cs typeface="Segoe UI" panose="020B0502040204020203" pitchFamily="34" charset="0"/>
              </a:rPr>
              <a:t>Kepala</a:t>
            </a:r>
            <a:r>
              <a:rPr lang="en-US" sz="2000" b="1" dirty="0">
                <a:highlight>
                  <a:srgbClr val="00FFFF"/>
                </a:highlight>
                <a:cs typeface="Segoe UI" panose="020B0502040204020203" pitchFamily="34" charset="0"/>
              </a:rPr>
              <a:t> </a:t>
            </a:r>
            <a:r>
              <a:rPr lang="en-US" sz="2000" b="1" dirty="0" err="1">
                <a:highlight>
                  <a:srgbClr val="00FFFF"/>
                </a:highlight>
                <a:cs typeface="Segoe UI" panose="020B0502040204020203" pitchFamily="34" charset="0"/>
              </a:rPr>
              <a:t>Keluarga</a:t>
            </a:r>
            <a:r>
              <a:rPr lang="en-US" sz="2000" dirty="0">
                <a:cs typeface="Segoe UI" panose="020B0502040204020203" pitchFamily="34" charset="0"/>
              </a:rPr>
              <a:t>.</a:t>
            </a:r>
          </a:p>
        </p:txBody>
      </p:sp>
      <p:sp>
        <p:nvSpPr>
          <p:cNvPr id="2" name="Title 1">
            <a:extLst>
              <a:ext uri="{FF2B5EF4-FFF2-40B4-BE49-F238E27FC236}">
                <a16:creationId xmlns:a16="http://schemas.microsoft.com/office/drawing/2014/main" id="{1B5F8A57-73AA-3E09-1A02-2714FE46A94F}"/>
              </a:ext>
            </a:extLst>
          </p:cNvPr>
          <p:cNvSpPr>
            <a:spLocks noGrp="1"/>
          </p:cNvSpPr>
          <p:nvPr>
            <p:ph type="title"/>
          </p:nvPr>
        </p:nvSpPr>
        <p:spPr>
          <a:xfrm>
            <a:off x="4964120" y="800431"/>
            <a:ext cx="6586491" cy="1395607"/>
          </a:xfrm>
        </p:spPr>
        <p:txBody>
          <a:bodyPr anchor="b">
            <a:normAutofit/>
          </a:bodyPr>
          <a:lstStyle/>
          <a:p>
            <a:pPr algn="ctr">
              <a:lnSpc>
                <a:spcPct val="100000"/>
              </a:lnSpc>
            </a:pPr>
            <a:r>
              <a:rPr lang="en-US" sz="4000" b="1" dirty="0" err="1"/>
              <a:t>Pengisian</a:t>
            </a:r>
            <a:r>
              <a:rPr lang="en-US" sz="4000" b="1" dirty="0"/>
              <a:t> Data</a:t>
            </a:r>
            <a:br>
              <a:rPr lang="en-US" sz="4000" b="1" dirty="0"/>
            </a:br>
            <a:r>
              <a:rPr lang="en-US" sz="4000" b="1" dirty="0" err="1"/>
              <a:t>Data</a:t>
            </a:r>
            <a:r>
              <a:rPr lang="en-US" sz="4000" b="1" dirty="0"/>
              <a:t> </a:t>
            </a:r>
            <a:r>
              <a:rPr lang="en-US" sz="4000" b="1" dirty="0" err="1"/>
              <a:t>Keluarga</a:t>
            </a:r>
            <a:endParaRPr lang="en-US" sz="4000" b="1" dirty="0"/>
          </a:p>
        </p:txBody>
      </p:sp>
      <p:cxnSp>
        <p:nvCxnSpPr>
          <p:cNvPr id="9" name="Straight Connector 8" hidden="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A7979"/>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CB3178FF-88BA-D460-D405-DF26D21A4B0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CBF19A09-FD03-3A95-D26A-7F4EAE8217B3}"/>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4965429" y="370025"/>
            <a:ext cx="1178966" cy="232963"/>
            <a:chOff x="7763256" y="73152"/>
            <a:chExt cx="1178966" cy="232963"/>
          </a:xfrm>
        </p:grpSpPr>
        <p:sp>
          <p:nvSpPr>
            <p:cNvPr id="14" name="Rectangle 64">
              <a:extLst>
                <a:ext uri="{FF2B5EF4-FFF2-40B4-BE49-F238E27FC236}">
                  <a16:creationId xmlns:a16="http://schemas.microsoft.com/office/drawing/2014/main" id="{223A51B2-8D12-5479-8C4C-6E3EA0C94EF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6">
              <a:extLst>
                <a:ext uri="{FF2B5EF4-FFF2-40B4-BE49-F238E27FC236}">
                  <a16:creationId xmlns:a16="http://schemas.microsoft.com/office/drawing/2014/main" id="{71B4E9F5-737A-64D8-930A-C9DB5221DF7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4">
              <a:extLst>
                <a:ext uri="{FF2B5EF4-FFF2-40B4-BE49-F238E27FC236}">
                  <a16:creationId xmlns:a16="http://schemas.microsoft.com/office/drawing/2014/main" id="{72E0A74A-D55B-B379-FA10-84A9B0B1C56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307EE311-A25F-6EB6-37F6-ADB062911BA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AA287A26-15CE-19C4-740C-AA19010ED1B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66462CA0-9F4A-CC38-77AB-A301117E76B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B2832951-0A55-29A9-77BE-306D176C42D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EC7AFAFF-E4FB-50FB-433E-78CCD025EA4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8BBC9FC6-2728-B102-49B3-950B2518A94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C57E3B64-49F3-9DAD-499A-8E777B1432F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3D5308B6-AF81-0B46-94E9-569B91903AD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7E68D655-CBC8-BF20-21CC-0F88304D238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D2CC04B5-AF70-6ADD-4D31-E771CBFE71F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9A61A780-E655-03A0-9268-DEF01BDB3F0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EBCE8CEF-8AE1-DC6D-853A-ABD85472F73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008710FA-1261-3D6D-1498-DA470D58D1B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A6A0E51E-5839-5CA7-E143-AF38A6E89BB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1C9DF3EE-A93E-C3E9-535C-0CF5A088C2B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1DF7DEEB-9913-5070-B720-183F1792E74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0A092C88-BCC2-54A0-1892-29D3D4AE298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34">
            <a:extLst>
              <a:ext uri="{FF2B5EF4-FFF2-40B4-BE49-F238E27FC236}">
                <a16:creationId xmlns:a16="http://schemas.microsoft.com/office/drawing/2014/main" id="{CDA67733-3972-3B91-09E8-98E47B2991F6}"/>
              </a:ext>
            </a:extLst>
          </p:cNvPr>
          <p:cNvPicPr>
            <a:picLocks noChangeAspect="1"/>
          </p:cNvPicPr>
          <p:nvPr/>
        </p:nvPicPr>
        <p:blipFill rotWithShape="1">
          <a:blip r:embed="rId4"/>
          <a:srcRect t="46" b="25707"/>
          <a:stretch/>
        </p:blipFill>
        <p:spPr>
          <a:xfrm>
            <a:off x="112428" y="159566"/>
            <a:ext cx="3987154" cy="616749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Tree>
    <p:extLst>
      <p:ext uri="{BB962C8B-B14F-4D97-AF65-F5344CB8AC3E}">
        <p14:creationId xmlns:p14="http://schemas.microsoft.com/office/powerpoint/2010/main" val="2679063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1AF9055A-9FD0-45AC-B6E5-2029CC5D0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1">
            <a:extLst>
              <a:ext uri="{FF2B5EF4-FFF2-40B4-BE49-F238E27FC236}">
                <a16:creationId xmlns:a16="http://schemas.microsoft.com/office/drawing/2014/main" id="{740D8E28-91B5-42B0-9D6C-B777D8AD9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713579" cy="6858000"/>
          </a:xfrm>
          <a:custGeom>
            <a:avLst/>
            <a:gdLst>
              <a:gd name="connsiteX0" fmla="*/ 0 w 7713579"/>
              <a:gd name="connsiteY0" fmla="*/ 0 h 6858000"/>
              <a:gd name="connsiteX1" fmla="*/ 7534191 w 7713579"/>
              <a:gd name="connsiteY1" fmla="*/ 0 h 6858000"/>
              <a:gd name="connsiteX2" fmla="*/ 7538954 w 7713579"/>
              <a:gd name="connsiteY2" fmla="*/ 66675 h 6858000"/>
              <a:gd name="connsiteX3" fmla="*/ 7546891 w 7713579"/>
              <a:gd name="connsiteY3" fmla="*/ 122237 h 6858000"/>
              <a:gd name="connsiteX4" fmla="*/ 7556416 w 7713579"/>
              <a:gd name="connsiteY4" fmla="*/ 174625 h 6858000"/>
              <a:gd name="connsiteX5" fmla="*/ 7572291 w 7713579"/>
              <a:gd name="connsiteY5" fmla="*/ 217487 h 6858000"/>
              <a:gd name="connsiteX6" fmla="*/ 7588166 w 7713579"/>
              <a:gd name="connsiteY6" fmla="*/ 260350 h 6858000"/>
              <a:gd name="connsiteX7" fmla="*/ 7607216 w 7713579"/>
              <a:gd name="connsiteY7" fmla="*/ 296862 h 6858000"/>
              <a:gd name="connsiteX8" fmla="*/ 7626266 w 7713579"/>
              <a:gd name="connsiteY8" fmla="*/ 334962 h 6858000"/>
              <a:gd name="connsiteX9" fmla="*/ 7643729 w 7713579"/>
              <a:gd name="connsiteY9" fmla="*/ 369887 h 6858000"/>
              <a:gd name="connsiteX10" fmla="*/ 7661191 w 7713579"/>
              <a:gd name="connsiteY10" fmla="*/ 409575 h 6858000"/>
              <a:gd name="connsiteX11" fmla="*/ 7677066 w 7713579"/>
              <a:gd name="connsiteY11" fmla="*/ 450850 h 6858000"/>
              <a:gd name="connsiteX12" fmla="*/ 7691354 w 7713579"/>
              <a:gd name="connsiteY12" fmla="*/ 496887 h 6858000"/>
              <a:gd name="connsiteX13" fmla="*/ 7702466 w 7713579"/>
              <a:gd name="connsiteY13" fmla="*/ 546100 h 6858000"/>
              <a:gd name="connsiteX14" fmla="*/ 7710404 w 7713579"/>
              <a:gd name="connsiteY14" fmla="*/ 606425 h 6858000"/>
              <a:gd name="connsiteX15" fmla="*/ 7713579 w 7713579"/>
              <a:gd name="connsiteY15" fmla="*/ 673100 h 6858000"/>
              <a:gd name="connsiteX16" fmla="*/ 7710404 w 7713579"/>
              <a:gd name="connsiteY16" fmla="*/ 744537 h 6858000"/>
              <a:gd name="connsiteX17" fmla="*/ 7702466 w 7713579"/>
              <a:gd name="connsiteY17" fmla="*/ 801687 h 6858000"/>
              <a:gd name="connsiteX18" fmla="*/ 7691354 w 7713579"/>
              <a:gd name="connsiteY18" fmla="*/ 854075 h 6858000"/>
              <a:gd name="connsiteX19" fmla="*/ 7677066 w 7713579"/>
              <a:gd name="connsiteY19" fmla="*/ 901700 h 6858000"/>
              <a:gd name="connsiteX20" fmla="*/ 7661191 w 7713579"/>
              <a:gd name="connsiteY20" fmla="*/ 942975 h 6858000"/>
              <a:gd name="connsiteX21" fmla="*/ 7642141 w 7713579"/>
              <a:gd name="connsiteY21" fmla="*/ 981075 h 6858000"/>
              <a:gd name="connsiteX22" fmla="*/ 7623091 w 7713579"/>
              <a:gd name="connsiteY22" fmla="*/ 1017587 h 6858000"/>
              <a:gd name="connsiteX23" fmla="*/ 7604041 w 7713579"/>
              <a:gd name="connsiteY23" fmla="*/ 1055687 h 6858000"/>
              <a:gd name="connsiteX24" fmla="*/ 7586579 w 7713579"/>
              <a:gd name="connsiteY24" fmla="*/ 1095375 h 6858000"/>
              <a:gd name="connsiteX25" fmla="*/ 7569116 w 7713579"/>
              <a:gd name="connsiteY25" fmla="*/ 1136650 h 6858000"/>
              <a:gd name="connsiteX26" fmla="*/ 7554829 w 7713579"/>
              <a:gd name="connsiteY26" fmla="*/ 1182687 h 6858000"/>
              <a:gd name="connsiteX27" fmla="*/ 7545304 w 7713579"/>
              <a:gd name="connsiteY27" fmla="*/ 1235075 h 6858000"/>
              <a:gd name="connsiteX28" fmla="*/ 7535779 w 7713579"/>
              <a:gd name="connsiteY28" fmla="*/ 1295400 h 6858000"/>
              <a:gd name="connsiteX29" fmla="*/ 7534191 w 7713579"/>
              <a:gd name="connsiteY29" fmla="*/ 1363662 h 6858000"/>
              <a:gd name="connsiteX30" fmla="*/ 7535779 w 7713579"/>
              <a:gd name="connsiteY30" fmla="*/ 1431925 h 6858000"/>
              <a:gd name="connsiteX31" fmla="*/ 7545304 w 7713579"/>
              <a:gd name="connsiteY31" fmla="*/ 1492250 h 6858000"/>
              <a:gd name="connsiteX32" fmla="*/ 7554829 w 7713579"/>
              <a:gd name="connsiteY32" fmla="*/ 1544637 h 6858000"/>
              <a:gd name="connsiteX33" fmla="*/ 7569116 w 7713579"/>
              <a:gd name="connsiteY33" fmla="*/ 1589087 h 6858000"/>
              <a:gd name="connsiteX34" fmla="*/ 7586579 w 7713579"/>
              <a:gd name="connsiteY34" fmla="*/ 1631950 h 6858000"/>
              <a:gd name="connsiteX35" fmla="*/ 7604041 w 7713579"/>
              <a:gd name="connsiteY35" fmla="*/ 1671637 h 6858000"/>
              <a:gd name="connsiteX36" fmla="*/ 7623091 w 7713579"/>
              <a:gd name="connsiteY36" fmla="*/ 1708150 h 6858000"/>
              <a:gd name="connsiteX37" fmla="*/ 7642141 w 7713579"/>
              <a:gd name="connsiteY37" fmla="*/ 1743075 h 6858000"/>
              <a:gd name="connsiteX38" fmla="*/ 7661191 w 7713579"/>
              <a:gd name="connsiteY38" fmla="*/ 1782762 h 6858000"/>
              <a:gd name="connsiteX39" fmla="*/ 7677066 w 7713579"/>
              <a:gd name="connsiteY39" fmla="*/ 1824037 h 6858000"/>
              <a:gd name="connsiteX40" fmla="*/ 7691354 w 7713579"/>
              <a:gd name="connsiteY40" fmla="*/ 1870075 h 6858000"/>
              <a:gd name="connsiteX41" fmla="*/ 7702466 w 7713579"/>
              <a:gd name="connsiteY41" fmla="*/ 1922462 h 6858000"/>
              <a:gd name="connsiteX42" fmla="*/ 7710404 w 7713579"/>
              <a:gd name="connsiteY42" fmla="*/ 1982787 h 6858000"/>
              <a:gd name="connsiteX43" fmla="*/ 7713579 w 7713579"/>
              <a:gd name="connsiteY43" fmla="*/ 2051050 h 6858000"/>
              <a:gd name="connsiteX44" fmla="*/ 7710404 w 7713579"/>
              <a:gd name="connsiteY44" fmla="*/ 2119312 h 6858000"/>
              <a:gd name="connsiteX45" fmla="*/ 7702466 w 7713579"/>
              <a:gd name="connsiteY45" fmla="*/ 2179637 h 6858000"/>
              <a:gd name="connsiteX46" fmla="*/ 7691354 w 7713579"/>
              <a:gd name="connsiteY46" fmla="*/ 2232025 h 6858000"/>
              <a:gd name="connsiteX47" fmla="*/ 7677066 w 7713579"/>
              <a:gd name="connsiteY47" fmla="*/ 2278062 h 6858000"/>
              <a:gd name="connsiteX48" fmla="*/ 7661191 w 7713579"/>
              <a:gd name="connsiteY48" fmla="*/ 2319337 h 6858000"/>
              <a:gd name="connsiteX49" fmla="*/ 7642141 w 7713579"/>
              <a:gd name="connsiteY49" fmla="*/ 2359025 h 6858000"/>
              <a:gd name="connsiteX50" fmla="*/ 7623091 w 7713579"/>
              <a:gd name="connsiteY50" fmla="*/ 2395537 h 6858000"/>
              <a:gd name="connsiteX51" fmla="*/ 7604041 w 7713579"/>
              <a:gd name="connsiteY51" fmla="*/ 2433637 h 6858000"/>
              <a:gd name="connsiteX52" fmla="*/ 7586579 w 7713579"/>
              <a:gd name="connsiteY52" fmla="*/ 2471737 h 6858000"/>
              <a:gd name="connsiteX53" fmla="*/ 7569116 w 7713579"/>
              <a:gd name="connsiteY53" fmla="*/ 2513012 h 6858000"/>
              <a:gd name="connsiteX54" fmla="*/ 7554829 w 7713579"/>
              <a:gd name="connsiteY54" fmla="*/ 2560637 h 6858000"/>
              <a:gd name="connsiteX55" fmla="*/ 7545304 w 7713579"/>
              <a:gd name="connsiteY55" fmla="*/ 2613025 h 6858000"/>
              <a:gd name="connsiteX56" fmla="*/ 7535779 w 7713579"/>
              <a:gd name="connsiteY56" fmla="*/ 2671762 h 6858000"/>
              <a:gd name="connsiteX57" fmla="*/ 7534191 w 7713579"/>
              <a:gd name="connsiteY57" fmla="*/ 2741612 h 6858000"/>
              <a:gd name="connsiteX58" fmla="*/ 7535779 w 7713579"/>
              <a:gd name="connsiteY58" fmla="*/ 2809875 h 6858000"/>
              <a:gd name="connsiteX59" fmla="*/ 7545304 w 7713579"/>
              <a:gd name="connsiteY59" fmla="*/ 2868612 h 6858000"/>
              <a:gd name="connsiteX60" fmla="*/ 7554829 w 7713579"/>
              <a:gd name="connsiteY60" fmla="*/ 2922587 h 6858000"/>
              <a:gd name="connsiteX61" fmla="*/ 7569116 w 7713579"/>
              <a:gd name="connsiteY61" fmla="*/ 2967037 h 6858000"/>
              <a:gd name="connsiteX62" fmla="*/ 7586579 w 7713579"/>
              <a:gd name="connsiteY62" fmla="*/ 3009900 h 6858000"/>
              <a:gd name="connsiteX63" fmla="*/ 7604041 w 7713579"/>
              <a:gd name="connsiteY63" fmla="*/ 3046412 h 6858000"/>
              <a:gd name="connsiteX64" fmla="*/ 7623091 w 7713579"/>
              <a:gd name="connsiteY64" fmla="*/ 3084512 h 6858000"/>
              <a:gd name="connsiteX65" fmla="*/ 7642141 w 7713579"/>
              <a:gd name="connsiteY65" fmla="*/ 3121025 h 6858000"/>
              <a:gd name="connsiteX66" fmla="*/ 7661191 w 7713579"/>
              <a:gd name="connsiteY66" fmla="*/ 3160712 h 6858000"/>
              <a:gd name="connsiteX67" fmla="*/ 7677066 w 7713579"/>
              <a:gd name="connsiteY67" fmla="*/ 3201987 h 6858000"/>
              <a:gd name="connsiteX68" fmla="*/ 7691354 w 7713579"/>
              <a:gd name="connsiteY68" fmla="*/ 3248025 h 6858000"/>
              <a:gd name="connsiteX69" fmla="*/ 7702466 w 7713579"/>
              <a:gd name="connsiteY69" fmla="*/ 3300412 h 6858000"/>
              <a:gd name="connsiteX70" fmla="*/ 7710404 w 7713579"/>
              <a:gd name="connsiteY70" fmla="*/ 3360737 h 6858000"/>
              <a:gd name="connsiteX71" fmla="*/ 7713579 w 7713579"/>
              <a:gd name="connsiteY71" fmla="*/ 3427412 h 6858000"/>
              <a:gd name="connsiteX72" fmla="*/ 7710404 w 7713579"/>
              <a:gd name="connsiteY72" fmla="*/ 3497262 h 6858000"/>
              <a:gd name="connsiteX73" fmla="*/ 7702466 w 7713579"/>
              <a:gd name="connsiteY73" fmla="*/ 3557587 h 6858000"/>
              <a:gd name="connsiteX74" fmla="*/ 7691354 w 7713579"/>
              <a:gd name="connsiteY74" fmla="*/ 3609975 h 6858000"/>
              <a:gd name="connsiteX75" fmla="*/ 7677066 w 7713579"/>
              <a:gd name="connsiteY75" fmla="*/ 3656012 h 6858000"/>
              <a:gd name="connsiteX76" fmla="*/ 7661191 w 7713579"/>
              <a:gd name="connsiteY76" fmla="*/ 3697287 h 6858000"/>
              <a:gd name="connsiteX77" fmla="*/ 7642141 w 7713579"/>
              <a:gd name="connsiteY77" fmla="*/ 3736975 h 6858000"/>
              <a:gd name="connsiteX78" fmla="*/ 7604041 w 7713579"/>
              <a:gd name="connsiteY78" fmla="*/ 3811587 h 6858000"/>
              <a:gd name="connsiteX79" fmla="*/ 7586579 w 7713579"/>
              <a:gd name="connsiteY79" fmla="*/ 3848100 h 6858000"/>
              <a:gd name="connsiteX80" fmla="*/ 7569116 w 7713579"/>
              <a:gd name="connsiteY80" fmla="*/ 3890962 h 6858000"/>
              <a:gd name="connsiteX81" fmla="*/ 7554829 w 7713579"/>
              <a:gd name="connsiteY81" fmla="*/ 3935412 h 6858000"/>
              <a:gd name="connsiteX82" fmla="*/ 7545304 w 7713579"/>
              <a:gd name="connsiteY82" fmla="*/ 3987800 h 6858000"/>
              <a:gd name="connsiteX83" fmla="*/ 7535779 w 7713579"/>
              <a:gd name="connsiteY83" fmla="*/ 4048125 h 6858000"/>
              <a:gd name="connsiteX84" fmla="*/ 7534191 w 7713579"/>
              <a:gd name="connsiteY84" fmla="*/ 4116387 h 6858000"/>
              <a:gd name="connsiteX85" fmla="*/ 7535779 w 7713579"/>
              <a:gd name="connsiteY85" fmla="*/ 4186237 h 6858000"/>
              <a:gd name="connsiteX86" fmla="*/ 7545304 w 7713579"/>
              <a:gd name="connsiteY86" fmla="*/ 4244975 h 6858000"/>
              <a:gd name="connsiteX87" fmla="*/ 7554829 w 7713579"/>
              <a:gd name="connsiteY87" fmla="*/ 4297362 h 6858000"/>
              <a:gd name="connsiteX88" fmla="*/ 7569116 w 7713579"/>
              <a:gd name="connsiteY88" fmla="*/ 4343400 h 6858000"/>
              <a:gd name="connsiteX89" fmla="*/ 7586579 w 7713579"/>
              <a:gd name="connsiteY89" fmla="*/ 4386262 h 6858000"/>
              <a:gd name="connsiteX90" fmla="*/ 7604041 w 7713579"/>
              <a:gd name="connsiteY90" fmla="*/ 4424362 h 6858000"/>
              <a:gd name="connsiteX91" fmla="*/ 7642141 w 7713579"/>
              <a:gd name="connsiteY91" fmla="*/ 4498975 h 6858000"/>
              <a:gd name="connsiteX92" fmla="*/ 7661191 w 7713579"/>
              <a:gd name="connsiteY92" fmla="*/ 4537075 h 6858000"/>
              <a:gd name="connsiteX93" fmla="*/ 7677066 w 7713579"/>
              <a:gd name="connsiteY93" fmla="*/ 4579937 h 6858000"/>
              <a:gd name="connsiteX94" fmla="*/ 7691354 w 7713579"/>
              <a:gd name="connsiteY94" fmla="*/ 4625975 h 6858000"/>
              <a:gd name="connsiteX95" fmla="*/ 7702466 w 7713579"/>
              <a:gd name="connsiteY95" fmla="*/ 4678362 h 6858000"/>
              <a:gd name="connsiteX96" fmla="*/ 7710404 w 7713579"/>
              <a:gd name="connsiteY96" fmla="*/ 4738687 h 6858000"/>
              <a:gd name="connsiteX97" fmla="*/ 7713579 w 7713579"/>
              <a:gd name="connsiteY97" fmla="*/ 4806950 h 6858000"/>
              <a:gd name="connsiteX98" fmla="*/ 7710404 w 7713579"/>
              <a:gd name="connsiteY98" fmla="*/ 4875212 h 6858000"/>
              <a:gd name="connsiteX99" fmla="*/ 7702466 w 7713579"/>
              <a:gd name="connsiteY99" fmla="*/ 4935537 h 6858000"/>
              <a:gd name="connsiteX100" fmla="*/ 7691354 w 7713579"/>
              <a:gd name="connsiteY100" fmla="*/ 4987925 h 6858000"/>
              <a:gd name="connsiteX101" fmla="*/ 7677066 w 7713579"/>
              <a:gd name="connsiteY101" fmla="*/ 5033962 h 6858000"/>
              <a:gd name="connsiteX102" fmla="*/ 7661191 w 7713579"/>
              <a:gd name="connsiteY102" fmla="*/ 5075237 h 6858000"/>
              <a:gd name="connsiteX103" fmla="*/ 7642141 w 7713579"/>
              <a:gd name="connsiteY103" fmla="*/ 5114925 h 6858000"/>
              <a:gd name="connsiteX104" fmla="*/ 7623091 w 7713579"/>
              <a:gd name="connsiteY104" fmla="*/ 5149850 h 6858000"/>
              <a:gd name="connsiteX105" fmla="*/ 7604041 w 7713579"/>
              <a:gd name="connsiteY105" fmla="*/ 5186362 h 6858000"/>
              <a:gd name="connsiteX106" fmla="*/ 7586579 w 7713579"/>
              <a:gd name="connsiteY106" fmla="*/ 5226050 h 6858000"/>
              <a:gd name="connsiteX107" fmla="*/ 7569116 w 7713579"/>
              <a:gd name="connsiteY107" fmla="*/ 5268912 h 6858000"/>
              <a:gd name="connsiteX108" fmla="*/ 7554829 w 7713579"/>
              <a:gd name="connsiteY108" fmla="*/ 5313362 h 6858000"/>
              <a:gd name="connsiteX109" fmla="*/ 7545304 w 7713579"/>
              <a:gd name="connsiteY109" fmla="*/ 5365750 h 6858000"/>
              <a:gd name="connsiteX110" fmla="*/ 7535779 w 7713579"/>
              <a:gd name="connsiteY110" fmla="*/ 5426075 h 6858000"/>
              <a:gd name="connsiteX111" fmla="*/ 7534191 w 7713579"/>
              <a:gd name="connsiteY111" fmla="*/ 5494337 h 6858000"/>
              <a:gd name="connsiteX112" fmla="*/ 7535779 w 7713579"/>
              <a:gd name="connsiteY112" fmla="*/ 5562600 h 6858000"/>
              <a:gd name="connsiteX113" fmla="*/ 7545304 w 7713579"/>
              <a:gd name="connsiteY113" fmla="*/ 5622925 h 6858000"/>
              <a:gd name="connsiteX114" fmla="*/ 7554829 w 7713579"/>
              <a:gd name="connsiteY114" fmla="*/ 5675312 h 6858000"/>
              <a:gd name="connsiteX115" fmla="*/ 7569116 w 7713579"/>
              <a:gd name="connsiteY115" fmla="*/ 5721350 h 6858000"/>
              <a:gd name="connsiteX116" fmla="*/ 7586579 w 7713579"/>
              <a:gd name="connsiteY116" fmla="*/ 5762625 h 6858000"/>
              <a:gd name="connsiteX117" fmla="*/ 7604041 w 7713579"/>
              <a:gd name="connsiteY117" fmla="*/ 5802312 h 6858000"/>
              <a:gd name="connsiteX118" fmla="*/ 7623091 w 7713579"/>
              <a:gd name="connsiteY118" fmla="*/ 5840412 h 6858000"/>
              <a:gd name="connsiteX119" fmla="*/ 7642141 w 7713579"/>
              <a:gd name="connsiteY119" fmla="*/ 5876925 h 6858000"/>
              <a:gd name="connsiteX120" fmla="*/ 7661191 w 7713579"/>
              <a:gd name="connsiteY120" fmla="*/ 5915025 h 6858000"/>
              <a:gd name="connsiteX121" fmla="*/ 7677066 w 7713579"/>
              <a:gd name="connsiteY121" fmla="*/ 5956300 h 6858000"/>
              <a:gd name="connsiteX122" fmla="*/ 7691354 w 7713579"/>
              <a:gd name="connsiteY122" fmla="*/ 6003925 h 6858000"/>
              <a:gd name="connsiteX123" fmla="*/ 7702466 w 7713579"/>
              <a:gd name="connsiteY123" fmla="*/ 6056312 h 6858000"/>
              <a:gd name="connsiteX124" fmla="*/ 7710404 w 7713579"/>
              <a:gd name="connsiteY124" fmla="*/ 6113462 h 6858000"/>
              <a:gd name="connsiteX125" fmla="*/ 7713579 w 7713579"/>
              <a:gd name="connsiteY125" fmla="*/ 6183312 h 6858000"/>
              <a:gd name="connsiteX126" fmla="*/ 7710404 w 7713579"/>
              <a:gd name="connsiteY126" fmla="*/ 6251575 h 6858000"/>
              <a:gd name="connsiteX127" fmla="*/ 7702466 w 7713579"/>
              <a:gd name="connsiteY127" fmla="*/ 6311900 h 6858000"/>
              <a:gd name="connsiteX128" fmla="*/ 7691354 w 7713579"/>
              <a:gd name="connsiteY128" fmla="*/ 6361112 h 6858000"/>
              <a:gd name="connsiteX129" fmla="*/ 7677066 w 7713579"/>
              <a:gd name="connsiteY129" fmla="*/ 6407150 h 6858000"/>
              <a:gd name="connsiteX130" fmla="*/ 7661191 w 7713579"/>
              <a:gd name="connsiteY130" fmla="*/ 6448425 h 6858000"/>
              <a:gd name="connsiteX131" fmla="*/ 7643729 w 7713579"/>
              <a:gd name="connsiteY131" fmla="*/ 6488112 h 6858000"/>
              <a:gd name="connsiteX132" fmla="*/ 7626266 w 7713579"/>
              <a:gd name="connsiteY132" fmla="*/ 6523037 h 6858000"/>
              <a:gd name="connsiteX133" fmla="*/ 7607216 w 7713579"/>
              <a:gd name="connsiteY133" fmla="*/ 6561137 h 6858000"/>
              <a:gd name="connsiteX134" fmla="*/ 7588166 w 7713579"/>
              <a:gd name="connsiteY134" fmla="*/ 6597650 h 6858000"/>
              <a:gd name="connsiteX135" fmla="*/ 7572291 w 7713579"/>
              <a:gd name="connsiteY135" fmla="*/ 6640512 h 6858000"/>
              <a:gd name="connsiteX136" fmla="*/ 7556416 w 7713579"/>
              <a:gd name="connsiteY136" fmla="*/ 6683375 h 6858000"/>
              <a:gd name="connsiteX137" fmla="*/ 7546891 w 7713579"/>
              <a:gd name="connsiteY137" fmla="*/ 6735762 h 6858000"/>
              <a:gd name="connsiteX138" fmla="*/ 7538954 w 7713579"/>
              <a:gd name="connsiteY138" fmla="*/ 6791325 h 6858000"/>
              <a:gd name="connsiteX139" fmla="*/ 7534191 w 7713579"/>
              <a:gd name="connsiteY139" fmla="*/ 6858000 h 6858000"/>
              <a:gd name="connsiteX140" fmla="*/ 0 w 7713579"/>
              <a:gd name="connsiteY140" fmla="*/ 6858000 h 6858000"/>
              <a:gd name="connsiteX141" fmla="*/ 0 w 7713579"/>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713579" h="6858000">
                <a:moveTo>
                  <a:pt x="0" y="0"/>
                </a:moveTo>
                <a:lnTo>
                  <a:pt x="7534191" y="0"/>
                </a:lnTo>
                <a:lnTo>
                  <a:pt x="7538954" y="66675"/>
                </a:lnTo>
                <a:lnTo>
                  <a:pt x="7546891" y="122237"/>
                </a:lnTo>
                <a:lnTo>
                  <a:pt x="7556416" y="174625"/>
                </a:lnTo>
                <a:lnTo>
                  <a:pt x="7572291" y="217487"/>
                </a:lnTo>
                <a:lnTo>
                  <a:pt x="7588166" y="260350"/>
                </a:lnTo>
                <a:lnTo>
                  <a:pt x="7607216" y="296862"/>
                </a:lnTo>
                <a:lnTo>
                  <a:pt x="7626266" y="334962"/>
                </a:lnTo>
                <a:lnTo>
                  <a:pt x="7643729" y="369887"/>
                </a:lnTo>
                <a:lnTo>
                  <a:pt x="7661191" y="409575"/>
                </a:lnTo>
                <a:lnTo>
                  <a:pt x="7677066" y="450850"/>
                </a:lnTo>
                <a:lnTo>
                  <a:pt x="7691354" y="496887"/>
                </a:lnTo>
                <a:lnTo>
                  <a:pt x="7702466" y="546100"/>
                </a:lnTo>
                <a:lnTo>
                  <a:pt x="7710404" y="606425"/>
                </a:lnTo>
                <a:lnTo>
                  <a:pt x="7713579" y="673100"/>
                </a:lnTo>
                <a:lnTo>
                  <a:pt x="7710404" y="744537"/>
                </a:lnTo>
                <a:lnTo>
                  <a:pt x="7702466" y="801687"/>
                </a:lnTo>
                <a:lnTo>
                  <a:pt x="7691354" y="854075"/>
                </a:lnTo>
                <a:lnTo>
                  <a:pt x="7677066" y="901700"/>
                </a:lnTo>
                <a:lnTo>
                  <a:pt x="7661191" y="942975"/>
                </a:lnTo>
                <a:lnTo>
                  <a:pt x="7642141" y="981075"/>
                </a:lnTo>
                <a:lnTo>
                  <a:pt x="7623091" y="1017587"/>
                </a:lnTo>
                <a:lnTo>
                  <a:pt x="7604041" y="1055687"/>
                </a:lnTo>
                <a:lnTo>
                  <a:pt x="7586579" y="1095375"/>
                </a:lnTo>
                <a:lnTo>
                  <a:pt x="7569116" y="1136650"/>
                </a:lnTo>
                <a:lnTo>
                  <a:pt x="7554829" y="1182687"/>
                </a:lnTo>
                <a:lnTo>
                  <a:pt x="7545304" y="1235075"/>
                </a:lnTo>
                <a:lnTo>
                  <a:pt x="7535779" y="1295400"/>
                </a:lnTo>
                <a:lnTo>
                  <a:pt x="7534191" y="1363662"/>
                </a:lnTo>
                <a:lnTo>
                  <a:pt x="7535779" y="1431925"/>
                </a:lnTo>
                <a:lnTo>
                  <a:pt x="7545304" y="1492250"/>
                </a:lnTo>
                <a:lnTo>
                  <a:pt x="7554829" y="1544637"/>
                </a:lnTo>
                <a:lnTo>
                  <a:pt x="7569116" y="1589087"/>
                </a:lnTo>
                <a:lnTo>
                  <a:pt x="7586579" y="1631950"/>
                </a:lnTo>
                <a:lnTo>
                  <a:pt x="7604041" y="1671637"/>
                </a:lnTo>
                <a:lnTo>
                  <a:pt x="7623091" y="1708150"/>
                </a:lnTo>
                <a:lnTo>
                  <a:pt x="7642141" y="1743075"/>
                </a:lnTo>
                <a:lnTo>
                  <a:pt x="7661191" y="1782762"/>
                </a:lnTo>
                <a:lnTo>
                  <a:pt x="7677066" y="1824037"/>
                </a:lnTo>
                <a:lnTo>
                  <a:pt x="7691354" y="1870075"/>
                </a:lnTo>
                <a:lnTo>
                  <a:pt x="7702466" y="1922462"/>
                </a:lnTo>
                <a:lnTo>
                  <a:pt x="7710404" y="1982787"/>
                </a:lnTo>
                <a:lnTo>
                  <a:pt x="7713579" y="2051050"/>
                </a:lnTo>
                <a:lnTo>
                  <a:pt x="7710404" y="2119312"/>
                </a:lnTo>
                <a:lnTo>
                  <a:pt x="7702466" y="2179637"/>
                </a:lnTo>
                <a:lnTo>
                  <a:pt x="7691354" y="2232025"/>
                </a:lnTo>
                <a:lnTo>
                  <a:pt x="7677066" y="2278062"/>
                </a:lnTo>
                <a:lnTo>
                  <a:pt x="7661191" y="2319337"/>
                </a:lnTo>
                <a:lnTo>
                  <a:pt x="7642141" y="2359025"/>
                </a:lnTo>
                <a:lnTo>
                  <a:pt x="7623091" y="2395537"/>
                </a:lnTo>
                <a:lnTo>
                  <a:pt x="7604041" y="2433637"/>
                </a:lnTo>
                <a:lnTo>
                  <a:pt x="7586579" y="2471737"/>
                </a:lnTo>
                <a:lnTo>
                  <a:pt x="7569116" y="2513012"/>
                </a:lnTo>
                <a:lnTo>
                  <a:pt x="7554829" y="2560637"/>
                </a:lnTo>
                <a:lnTo>
                  <a:pt x="7545304" y="2613025"/>
                </a:lnTo>
                <a:lnTo>
                  <a:pt x="7535779" y="2671762"/>
                </a:lnTo>
                <a:lnTo>
                  <a:pt x="7534191" y="2741612"/>
                </a:lnTo>
                <a:lnTo>
                  <a:pt x="7535779" y="2809875"/>
                </a:lnTo>
                <a:lnTo>
                  <a:pt x="7545304" y="2868612"/>
                </a:lnTo>
                <a:lnTo>
                  <a:pt x="7554829" y="2922587"/>
                </a:lnTo>
                <a:lnTo>
                  <a:pt x="7569116" y="2967037"/>
                </a:lnTo>
                <a:lnTo>
                  <a:pt x="7586579" y="3009900"/>
                </a:lnTo>
                <a:lnTo>
                  <a:pt x="7604041" y="3046412"/>
                </a:lnTo>
                <a:lnTo>
                  <a:pt x="7623091" y="3084512"/>
                </a:lnTo>
                <a:lnTo>
                  <a:pt x="7642141" y="3121025"/>
                </a:lnTo>
                <a:lnTo>
                  <a:pt x="7661191" y="3160712"/>
                </a:lnTo>
                <a:lnTo>
                  <a:pt x="7677066" y="3201987"/>
                </a:lnTo>
                <a:lnTo>
                  <a:pt x="7691354" y="3248025"/>
                </a:lnTo>
                <a:lnTo>
                  <a:pt x="7702466" y="3300412"/>
                </a:lnTo>
                <a:lnTo>
                  <a:pt x="7710404" y="3360737"/>
                </a:lnTo>
                <a:lnTo>
                  <a:pt x="7713579" y="3427412"/>
                </a:lnTo>
                <a:lnTo>
                  <a:pt x="7710404" y="3497262"/>
                </a:lnTo>
                <a:lnTo>
                  <a:pt x="7702466" y="3557587"/>
                </a:lnTo>
                <a:lnTo>
                  <a:pt x="7691354" y="3609975"/>
                </a:lnTo>
                <a:lnTo>
                  <a:pt x="7677066" y="3656012"/>
                </a:lnTo>
                <a:lnTo>
                  <a:pt x="7661191" y="3697287"/>
                </a:lnTo>
                <a:lnTo>
                  <a:pt x="7642141" y="3736975"/>
                </a:lnTo>
                <a:lnTo>
                  <a:pt x="7604041" y="3811587"/>
                </a:lnTo>
                <a:lnTo>
                  <a:pt x="7586579" y="3848100"/>
                </a:lnTo>
                <a:lnTo>
                  <a:pt x="7569116" y="3890962"/>
                </a:lnTo>
                <a:lnTo>
                  <a:pt x="7554829" y="3935412"/>
                </a:lnTo>
                <a:lnTo>
                  <a:pt x="7545304" y="3987800"/>
                </a:lnTo>
                <a:lnTo>
                  <a:pt x="7535779" y="4048125"/>
                </a:lnTo>
                <a:lnTo>
                  <a:pt x="7534191" y="4116387"/>
                </a:lnTo>
                <a:lnTo>
                  <a:pt x="7535779" y="4186237"/>
                </a:lnTo>
                <a:lnTo>
                  <a:pt x="7545304" y="4244975"/>
                </a:lnTo>
                <a:lnTo>
                  <a:pt x="7554829" y="4297362"/>
                </a:lnTo>
                <a:lnTo>
                  <a:pt x="7569116" y="4343400"/>
                </a:lnTo>
                <a:lnTo>
                  <a:pt x="7586579" y="4386262"/>
                </a:lnTo>
                <a:lnTo>
                  <a:pt x="7604041" y="4424362"/>
                </a:lnTo>
                <a:lnTo>
                  <a:pt x="7642141" y="4498975"/>
                </a:lnTo>
                <a:lnTo>
                  <a:pt x="7661191" y="4537075"/>
                </a:lnTo>
                <a:lnTo>
                  <a:pt x="7677066" y="4579937"/>
                </a:lnTo>
                <a:lnTo>
                  <a:pt x="7691354" y="4625975"/>
                </a:lnTo>
                <a:lnTo>
                  <a:pt x="7702466" y="4678362"/>
                </a:lnTo>
                <a:lnTo>
                  <a:pt x="7710404" y="4738687"/>
                </a:lnTo>
                <a:lnTo>
                  <a:pt x="7713579" y="4806950"/>
                </a:lnTo>
                <a:lnTo>
                  <a:pt x="7710404" y="4875212"/>
                </a:lnTo>
                <a:lnTo>
                  <a:pt x="7702466" y="4935537"/>
                </a:lnTo>
                <a:lnTo>
                  <a:pt x="7691354" y="4987925"/>
                </a:lnTo>
                <a:lnTo>
                  <a:pt x="7677066" y="5033962"/>
                </a:lnTo>
                <a:lnTo>
                  <a:pt x="7661191" y="5075237"/>
                </a:lnTo>
                <a:lnTo>
                  <a:pt x="7642141" y="5114925"/>
                </a:lnTo>
                <a:lnTo>
                  <a:pt x="7623091" y="5149850"/>
                </a:lnTo>
                <a:lnTo>
                  <a:pt x="7604041" y="5186362"/>
                </a:lnTo>
                <a:lnTo>
                  <a:pt x="7586579" y="5226050"/>
                </a:lnTo>
                <a:lnTo>
                  <a:pt x="7569116" y="5268912"/>
                </a:lnTo>
                <a:lnTo>
                  <a:pt x="7554829" y="5313362"/>
                </a:lnTo>
                <a:lnTo>
                  <a:pt x="7545304" y="5365750"/>
                </a:lnTo>
                <a:lnTo>
                  <a:pt x="7535779" y="5426075"/>
                </a:lnTo>
                <a:lnTo>
                  <a:pt x="7534191" y="5494337"/>
                </a:lnTo>
                <a:lnTo>
                  <a:pt x="7535779" y="5562600"/>
                </a:lnTo>
                <a:lnTo>
                  <a:pt x="7545304" y="5622925"/>
                </a:lnTo>
                <a:lnTo>
                  <a:pt x="7554829" y="5675312"/>
                </a:lnTo>
                <a:lnTo>
                  <a:pt x="7569116" y="5721350"/>
                </a:lnTo>
                <a:lnTo>
                  <a:pt x="7586579" y="5762625"/>
                </a:lnTo>
                <a:lnTo>
                  <a:pt x="7604041" y="5802312"/>
                </a:lnTo>
                <a:lnTo>
                  <a:pt x="7623091" y="5840412"/>
                </a:lnTo>
                <a:lnTo>
                  <a:pt x="7642141" y="5876925"/>
                </a:lnTo>
                <a:lnTo>
                  <a:pt x="7661191" y="5915025"/>
                </a:lnTo>
                <a:lnTo>
                  <a:pt x="7677066" y="5956300"/>
                </a:lnTo>
                <a:lnTo>
                  <a:pt x="7691354" y="6003925"/>
                </a:lnTo>
                <a:lnTo>
                  <a:pt x="7702466" y="6056312"/>
                </a:lnTo>
                <a:lnTo>
                  <a:pt x="7710404" y="6113462"/>
                </a:lnTo>
                <a:lnTo>
                  <a:pt x="7713579" y="6183312"/>
                </a:lnTo>
                <a:lnTo>
                  <a:pt x="7710404" y="6251575"/>
                </a:lnTo>
                <a:lnTo>
                  <a:pt x="7702466" y="6311900"/>
                </a:lnTo>
                <a:lnTo>
                  <a:pt x="7691354" y="6361112"/>
                </a:lnTo>
                <a:lnTo>
                  <a:pt x="7677066" y="6407150"/>
                </a:lnTo>
                <a:lnTo>
                  <a:pt x="7661191" y="6448425"/>
                </a:lnTo>
                <a:lnTo>
                  <a:pt x="7643729" y="6488112"/>
                </a:lnTo>
                <a:lnTo>
                  <a:pt x="7626266" y="6523037"/>
                </a:lnTo>
                <a:lnTo>
                  <a:pt x="7607216" y="6561137"/>
                </a:lnTo>
                <a:lnTo>
                  <a:pt x="7588166" y="6597650"/>
                </a:lnTo>
                <a:lnTo>
                  <a:pt x="7572291" y="6640512"/>
                </a:lnTo>
                <a:lnTo>
                  <a:pt x="7556416" y="6683375"/>
                </a:lnTo>
                <a:lnTo>
                  <a:pt x="7546891" y="6735762"/>
                </a:lnTo>
                <a:lnTo>
                  <a:pt x="7538954" y="6791325"/>
                </a:lnTo>
                <a:lnTo>
                  <a:pt x="7534191" y="6858000"/>
                </a:lnTo>
                <a:lnTo>
                  <a:pt x="0" y="6858000"/>
                </a:lnTo>
                <a:lnTo>
                  <a:pt x="0" y="0"/>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3">
            <a:extLst>
              <a:ext uri="{FF2B5EF4-FFF2-40B4-BE49-F238E27FC236}">
                <a16:creationId xmlns:a16="http://schemas.microsoft.com/office/drawing/2014/main" id="{DC85BF5E-2BD6-4E5B-8EA3-420B45BB0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bwMode="ltGray">
          <a:xfrm flipH="1">
            <a:off x="-1" y="6453"/>
            <a:ext cx="7561944"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solidFill>
            <a:schemeClr val="accent1">
              <a:lumMod val="50000"/>
              <a:alpha val="25000"/>
            </a:schemeClr>
          </a:solidFill>
          <a:ln w="0">
            <a:noFill/>
            <a:prstDash val="solid"/>
            <a:round/>
            <a:headEnd/>
            <a:tailEnd/>
          </a:ln>
        </p:spPr>
        <p:txBody>
          <a:bodyPr wrap="square" rtlCol="0" anchor="ctr">
            <a:noAutofit/>
          </a:bodyPr>
          <a:lstStyle/>
          <a:p>
            <a:pPr algn="ctr" defTabSz="457200"/>
            <a:endParaRPr lang="en-US" dirty="0">
              <a:solidFill>
                <a:schemeClr val="tx1"/>
              </a:solidFill>
            </a:endParaRPr>
          </a:p>
        </p:txBody>
      </p:sp>
      <p:sp>
        <p:nvSpPr>
          <p:cNvPr id="2" name="Title 1">
            <a:extLst>
              <a:ext uri="{FF2B5EF4-FFF2-40B4-BE49-F238E27FC236}">
                <a16:creationId xmlns:a16="http://schemas.microsoft.com/office/drawing/2014/main" id="{54CF8E0C-17FB-B27C-DCD3-00FF05D8268C}"/>
              </a:ext>
            </a:extLst>
          </p:cNvPr>
          <p:cNvSpPr>
            <a:spLocks noGrp="1"/>
          </p:cNvSpPr>
          <p:nvPr>
            <p:ph type="title"/>
          </p:nvPr>
        </p:nvSpPr>
        <p:spPr>
          <a:xfrm>
            <a:off x="8094474" y="1805400"/>
            <a:ext cx="3410309" cy="1492132"/>
          </a:xfrm>
        </p:spPr>
        <p:txBody>
          <a:bodyPr anchor="t">
            <a:normAutofit/>
          </a:bodyPr>
          <a:lstStyle/>
          <a:p>
            <a:pPr algn="ctr">
              <a:lnSpc>
                <a:spcPct val="100000"/>
              </a:lnSpc>
            </a:pPr>
            <a:r>
              <a:rPr lang="en-US" b="1" dirty="0"/>
              <a:t>Data </a:t>
            </a:r>
            <a:r>
              <a:rPr lang="en-US" b="1" dirty="0" err="1"/>
              <a:t>Keluarga</a:t>
            </a:r>
            <a:br>
              <a:rPr lang="en-US" b="1" dirty="0"/>
            </a:br>
            <a:r>
              <a:rPr lang="en-US" b="1" dirty="0" err="1"/>
              <a:t>Profil</a:t>
            </a:r>
            <a:endParaRPr lang="en-US" b="1" dirty="0"/>
          </a:p>
        </p:txBody>
      </p:sp>
      <p:pic>
        <p:nvPicPr>
          <p:cNvPr id="4" name="Picture 3">
            <a:extLst>
              <a:ext uri="{FF2B5EF4-FFF2-40B4-BE49-F238E27FC236}">
                <a16:creationId xmlns:a16="http://schemas.microsoft.com/office/drawing/2014/main" id="{329E8076-64F3-CED0-BC59-ACC1D8ACCB80}"/>
              </a:ext>
            </a:extLst>
          </p:cNvPr>
          <p:cNvPicPr>
            <a:picLocks noChangeAspect="1"/>
          </p:cNvPicPr>
          <p:nvPr/>
        </p:nvPicPr>
        <p:blipFill>
          <a:blip r:embed="rId2"/>
          <a:stretch>
            <a:fillRect/>
          </a:stretch>
        </p:blipFill>
        <p:spPr>
          <a:xfrm>
            <a:off x="151531" y="0"/>
            <a:ext cx="3237355" cy="6851547"/>
          </a:xfrm>
          <a:prstGeom prst="rect">
            <a:avLst/>
          </a:prstGeom>
        </p:spPr>
      </p:pic>
      <p:pic>
        <p:nvPicPr>
          <p:cNvPr id="5" name="Picture 4">
            <a:extLst>
              <a:ext uri="{FF2B5EF4-FFF2-40B4-BE49-F238E27FC236}">
                <a16:creationId xmlns:a16="http://schemas.microsoft.com/office/drawing/2014/main" id="{FBF437DB-0500-8449-166E-854EE816A254}"/>
              </a:ext>
            </a:extLst>
          </p:cNvPr>
          <p:cNvPicPr>
            <a:picLocks noChangeAspect="1"/>
          </p:cNvPicPr>
          <p:nvPr/>
        </p:nvPicPr>
        <p:blipFill>
          <a:blip r:embed="rId3"/>
          <a:stretch>
            <a:fillRect/>
          </a:stretch>
        </p:blipFill>
        <p:spPr>
          <a:xfrm>
            <a:off x="3540416" y="-6453"/>
            <a:ext cx="3291839" cy="6858000"/>
          </a:xfrm>
          <a:prstGeom prst="rect">
            <a:avLst/>
          </a:prstGeom>
        </p:spPr>
      </p:pic>
      <p:sp>
        <p:nvSpPr>
          <p:cNvPr id="3" name="Content Placeholder 2">
            <a:extLst>
              <a:ext uri="{FF2B5EF4-FFF2-40B4-BE49-F238E27FC236}">
                <a16:creationId xmlns:a16="http://schemas.microsoft.com/office/drawing/2014/main" id="{F39042A4-E8A2-1CAF-EFBC-1060DA4AC1D4}"/>
              </a:ext>
            </a:extLst>
          </p:cNvPr>
          <p:cNvSpPr>
            <a:spLocks noGrp="1"/>
          </p:cNvSpPr>
          <p:nvPr>
            <p:ph idx="1"/>
          </p:nvPr>
        </p:nvSpPr>
        <p:spPr>
          <a:xfrm>
            <a:off x="8094474" y="3429000"/>
            <a:ext cx="3410309" cy="2417469"/>
          </a:xfrm>
        </p:spPr>
        <p:txBody>
          <a:bodyPr>
            <a:normAutofit/>
          </a:bodyPr>
          <a:lstStyle/>
          <a:p>
            <a:pPr marL="0" indent="0" algn="just">
              <a:lnSpc>
                <a:spcPct val="100000"/>
              </a:lnSpc>
              <a:buNone/>
            </a:pPr>
            <a:r>
              <a:rPr lang="en-US" sz="2400" b="1" dirty="0" err="1">
                <a:highlight>
                  <a:srgbClr val="00FFFF"/>
                </a:highlight>
                <a:cs typeface="Segoe UI" panose="020B0502040204020203" pitchFamily="34" charset="0"/>
              </a:rPr>
              <a:t>Profil</a:t>
            </a:r>
            <a:r>
              <a:rPr lang="en-US" sz="2400" dirty="0">
                <a:highlight>
                  <a:srgbClr val="00FFFF"/>
                </a:highlight>
                <a:cs typeface="Segoe UI" panose="020B0502040204020203" pitchFamily="34" charset="0"/>
              </a:rPr>
              <a:t> </a:t>
            </a:r>
            <a:r>
              <a:rPr lang="en-US" sz="2400" dirty="0" err="1">
                <a:highlight>
                  <a:srgbClr val="00FFFF"/>
                </a:highlight>
                <a:cs typeface="Segoe UI" panose="020B0502040204020203" pitchFamily="34" charset="0"/>
              </a:rPr>
              <a:t>berisi</a:t>
            </a:r>
            <a:r>
              <a:rPr lang="en-US" sz="2400" dirty="0">
                <a:highlight>
                  <a:srgbClr val="00FFFF"/>
                </a:highlight>
                <a:cs typeface="Segoe UI" panose="020B0502040204020203" pitchFamily="34" charset="0"/>
              </a:rPr>
              <a:t> data </a:t>
            </a:r>
            <a:r>
              <a:rPr lang="en-US" sz="2400" dirty="0" err="1">
                <a:highlight>
                  <a:srgbClr val="00FFFF"/>
                </a:highlight>
                <a:cs typeface="Segoe UI" panose="020B0502040204020203" pitchFamily="34" charset="0"/>
              </a:rPr>
              <a:t>diri</a:t>
            </a:r>
            <a:r>
              <a:rPr lang="en-US" sz="2400" dirty="0">
                <a:cs typeface="Segoe UI" panose="020B0502040204020203" pitchFamily="34" charset="0"/>
              </a:rPr>
              <a:t> yang </a:t>
            </a:r>
            <a:r>
              <a:rPr lang="en-US" sz="2400" dirty="0" err="1">
                <a:cs typeface="Segoe UI" panose="020B0502040204020203" pitchFamily="34" charset="0"/>
              </a:rPr>
              <a:t>harus</a:t>
            </a:r>
            <a:r>
              <a:rPr lang="en-US" sz="2400" dirty="0">
                <a:cs typeface="Segoe UI" panose="020B0502040204020203" pitchFamily="34" charset="0"/>
              </a:rPr>
              <a:t> di </a:t>
            </a:r>
            <a:r>
              <a:rPr lang="en-US" sz="2400" dirty="0" err="1">
                <a:cs typeface="Segoe UI" panose="020B0502040204020203" pitchFamily="34" charset="0"/>
              </a:rPr>
              <a:t>lengkapi</a:t>
            </a:r>
            <a:r>
              <a:rPr lang="en-US" sz="2400" dirty="0">
                <a:cs typeface="Segoe UI" panose="020B0502040204020203" pitchFamily="34" charset="0"/>
              </a:rPr>
              <a:t> dan juga </a:t>
            </a:r>
            <a:r>
              <a:rPr lang="en-US" sz="2400" dirty="0" err="1">
                <a:cs typeface="Segoe UI" panose="020B0502040204020203" pitchFamily="34" charset="0"/>
              </a:rPr>
              <a:t>harus</a:t>
            </a:r>
            <a:r>
              <a:rPr lang="en-US" sz="2400" dirty="0">
                <a:cs typeface="Segoe UI" panose="020B0502040204020203" pitchFamily="34" charset="0"/>
              </a:rPr>
              <a:t> </a:t>
            </a:r>
            <a:r>
              <a:rPr lang="en-US" sz="2400" dirty="0">
                <a:highlight>
                  <a:srgbClr val="00FFFF"/>
                </a:highlight>
                <a:cs typeface="Segoe UI" panose="020B0502040204020203" pitchFamily="34" charset="0"/>
              </a:rPr>
              <a:t>di </a:t>
            </a:r>
            <a:r>
              <a:rPr lang="en-US" sz="2400" dirty="0" err="1">
                <a:highlight>
                  <a:srgbClr val="00FFFF"/>
                </a:highlight>
                <a:cs typeface="Segoe UI" panose="020B0502040204020203" pitchFamily="34" charset="0"/>
              </a:rPr>
              <a:t>verifikasi</a:t>
            </a:r>
            <a:r>
              <a:rPr lang="en-US" sz="2400" dirty="0">
                <a:highlight>
                  <a:srgbClr val="00FFFF"/>
                </a:highlight>
                <a:cs typeface="Segoe UI" panose="020B0502040204020203" pitchFamily="34" charset="0"/>
              </a:rPr>
              <a:t> </a:t>
            </a:r>
            <a:r>
              <a:rPr lang="en-US" sz="2400" dirty="0" err="1">
                <a:highlight>
                  <a:srgbClr val="00FFFF"/>
                </a:highlight>
                <a:cs typeface="Segoe UI" panose="020B0502040204020203" pitchFamily="34" charset="0"/>
              </a:rPr>
              <a:t>kelengkapan</a:t>
            </a:r>
            <a:r>
              <a:rPr lang="en-US" sz="2400" dirty="0">
                <a:highlight>
                  <a:srgbClr val="00FFFF"/>
                </a:highlight>
                <a:cs typeface="Segoe UI" panose="020B0502040204020203" pitchFamily="34" charset="0"/>
              </a:rPr>
              <a:t> </a:t>
            </a:r>
            <a:r>
              <a:rPr lang="en-US" sz="2400" dirty="0" err="1">
                <a:highlight>
                  <a:srgbClr val="00FFFF"/>
                </a:highlight>
                <a:cs typeface="Segoe UI" panose="020B0502040204020203" pitchFamily="34" charset="0"/>
              </a:rPr>
              <a:t>dokumen</a:t>
            </a:r>
            <a:r>
              <a:rPr lang="en-US" sz="2400" dirty="0">
                <a:highlight>
                  <a:srgbClr val="00FFFF"/>
                </a:highlight>
                <a:cs typeface="Segoe UI" panose="020B0502040204020203" pitchFamily="34" charset="0"/>
              </a:rPr>
              <a:t> </a:t>
            </a:r>
            <a:r>
              <a:rPr lang="en-US" sz="2400" dirty="0">
                <a:cs typeface="Segoe UI" panose="020B0502040204020203" pitchFamily="34" charset="0"/>
              </a:rPr>
              <a:t>yang </a:t>
            </a:r>
            <a:r>
              <a:rPr lang="en-US" sz="2400" dirty="0" err="1">
                <a:cs typeface="Segoe UI" panose="020B0502040204020203" pitchFamily="34" charset="0"/>
              </a:rPr>
              <a:t>diminta</a:t>
            </a:r>
            <a:r>
              <a:rPr lang="en-US" sz="2400" dirty="0">
                <a:cs typeface="Segoe UI" panose="020B0502040204020203" pitchFamily="34" charset="0"/>
              </a:rPr>
              <a:t>.</a:t>
            </a:r>
            <a:endParaRPr lang="en-US" sz="2400" b="1" dirty="0">
              <a:cs typeface="Segoe UI" panose="020B0502040204020203" pitchFamily="34" charset="0"/>
            </a:endParaRPr>
          </a:p>
        </p:txBody>
      </p:sp>
      <p:pic>
        <p:nvPicPr>
          <p:cNvPr id="19" name="Picture 18" descr="A picture containing text, clipart&#10;&#10;Description automatically generated">
            <a:extLst>
              <a:ext uri="{FF2B5EF4-FFF2-40B4-BE49-F238E27FC236}">
                <a16:creationId xmlns:a16="http://schemas.microsoft.com/office/drawing/2014/main" id="{0DAE62B4-4A9E-FCB5-B651-CE083979991B}"/>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9292917" y="159566"/>
            <a:ext cx="2011842" cy="500726"/>
          </a:xfrm>
          <a:prstGeom prst="rect">
            <a:avLst/>
          </a:prstGeom>
        </p:spPr>
      </p:pic>
      <p:pic>
        <p:nvPicPr>
          <p:cNvPr id="21" name="Picture 20" descr="Logo&#10;&#10;Description automatically generated">
            <a:extLst>
              <a:ext uri="{FF2B5EF4-FFF2-40B4-BE49-F238E27FC236}">
                <a16:creationId xmlns:a16="http://schemas.microsoft.com/office/drawing/2014/main" id="{F820D5BD-D44E-EC42-175F-C73438C5F45A}"/>
              </a:ext>
            </a:extLst>
          </p:cNvPr>
          <p:cNvPicPr>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11353663" y="0"/>
            <a:ext cx="835022" cy="835022"/>
          </a:xfrm>
          <a:prstGeom prst="rect">
            <a:avLst/>
          </a:prstGeom>
        </p:spPr>
      </p:pic>
    </p:spTree>
    <p:extLst>
      <p:ext uri="{BB962C8B-B14F-4D97-AF65-F5344CB8AC3E}">
        <p14:creationId xmlns:p14="http://schemas.microsoft.com/office/powerpoint/2010/main" val="1866455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1AF9055A-9FD0-45AC-B6E5-2029CC5D0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1">
            <a:extLst>
              <a:ext uri="{FF2B5EF4-FFF2-40B4-BE49-F238E27FC236}">
                <a16:creationId xmlns:a16="http://schemas.microsoft.com/office/drawing/2014/main" id="{740D8E28-91B5-42B0-9D6C-B777D8AD9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713579" cy="6858000"/>
          </a:xfrm>
          <a:custGeom>
            <a:avLst/>
            <a:gdLst>
              <a:gd name="connsiteX0" fmla="*/ 0 w 7713579"/>
              <a:gd name="connsiteY0" fmla="*/ 0 h 6858000"/>
              <a:gd name="connsiteX1" fmla="*/ 7534191 w 7713579"/>
              <a:gd name="connsiteY1" fmla="*/ 0 h 6858000"/>
              <a:gd name="connsiteX2" fmla="*/ 7538954 w 7713579"/>
              <a:gd name="connsiteY2" fmla="*/ 66675 h 6858000"/>
              <a:gd name="connsiteX3" fmla="*/ 7546891 w 7713579"/>
              <a:gd name="connsiteY3" fmla="*/ 122237 h 6858000"/>
              <a:gd name="connsiteX4" fmla="*/ 7556416 w 7713579"/>
              <a:gd name="connsiteY4" fmla="*/ 174625 h 6858000"/>
              <a:gd name="connsiteX5" fmla="*/ 7572291 w 7713579"/>
              <a:gd name="connsiteY5" fmla="*/ 217487 h 6858000"/>
              <a:gd name="connsiteX6" fmla="*/ 7588166 w 7713579"/>
              <a:gd name="connsiteY6" fmla="*/ 260350 h 6858000"/>
              <a:gd name="connsiteX7" fmla="*/ 7607216 w 7713579"/>
              <a:gd name="connsiteY7" fmla="*/ 296862 h 6858000"/>
              <a:gd name="connsiteX8" fmla="*/ 7626266 w 7713579"/>
              <a:gd name="connsiteY8" fmla="*/ 334962 h 6858000"/>
              <a:gd name="connsiteX9" fmla="*/ 7643729 w 7713579"/>
              <a:gd name="connsiteY9" fmla="*/ 369887 h 6858000"/>
              <a:gd name="connsiteX10" fmla="*/ 7661191 w 7713579"/>
              <a:gd name="connsiteY10" fmla="*/ 409575 h 6858000"/>
              <a:gd name="connsiteX11" fmla="*/ 7677066 w 7713579"/>
              <a:gd name="connsiteY11" fmla="*/ 450850 h 6858000"/>
              <a:gd name="connsiteX12" fmla="*/ 7691354 w 7713579"/>
              <a:gd name="connsiteY12" fmla="*/ 496887 h 6858000"/>
              <a:gd name="connsiteX13" fmla="*/ 7702466 w 7713579"/>
              <a:gd name="connsiteY13" fmla="*/ 546100 h 6858000"/>
              <a:gd name="connsiteX14" fmla="*/ 7710404 w 7713579"/>
              <a:gd name="connsiteY14" fmla="*/ 606425 h 6858000"/>
              <a:gd name="connsiteX15" fmla="*/ 7713579 w 7713579"/>
              <a:gd name="connsiteY15" fmla="*/ 673100 h 6858000"/>
              <a:gd name="connsiteX16" fmla="*/ 7710404 w 7713579"/>
              <a:gd name="connsiteY16" fmla="*/ 744537 h 6858000"/>
              <a:gd name="connsiteX17" fmla="*/ 7702466 w 7713579"/>
              <a:gd name="connsiteY17" fmla="*/ 801687 h 6858000"/>
              <a:gd name="connsiteX18" fmla="*/ 7691354 w 7713579"/>
              <a:gd name="connsiteY18" fmla="*/ 854075 h 6858000"/>
              <a:gd name="connsiteX19" fmla="*/ 7677066 w 7713579"/>
              <a:gd name="connsiteY19" fmla="*/ 901700 h 6858000"/>
              <a:gd name="connsiteX20" fmla="*/ 7661191 w 7713579"/>
              <a:gd name="connsiteY20" fmla="*/ 942975 h 6858000"/>
              <a:gd name="connsiteX21" fmla="*/ 7642141 w 7713579"/>
              <a:gd name="connsiteY21" fmla="*/ 981075 h 6858000"/>
              <a:gd name="connsiteX22" fmla="*/ 7623091 w 7713579"/>
              <a:gd name="connsiteY22" fmla="*/ 1017587 h 6858000"/>
              <a:gd name="connsiteX23" fmla="*/ 7604041 w 7713579"/>
              <a:gd name="connsiteY23" fmla="*/ 1055687 h 6858000"/>
              <a:gd name="connsiteX24" fmla="*/ 7586579 w 7713579"/>
              <a:gd name="connsiteY24" fmla="*/ 1095375 h 6858000"/>
              <a:gd name="connsiteX25" fmla="*/ 7569116 w 7713579"/>
              <a:gd name="connsiteY25" fmla="*/ 1136650 h 6858000"/>
              <a:gd name="connsiteX26" fmla="*/ 7554829 w 7713579"/>
              <a:gd name="connsiteY26" fmla="*/ 1182687 h 6858000"/>
              <a:gd name="connsiteX27" fmla="*/ 7545304 w 7713579"/>
              <a:gd name="connsiteY27" fmla="*/ 1235075 h 6858000"/>
              <a:gd name="connsiteX28" fmla="*/ 7535779 w 7713579"/>
              <a:gd name="connsiteY28" fmla="*/ 1295400 h 6858000"/>
              <a:gd name="connsiteX29" fmla="*/ 7534191 w 7713579"/>
              <a:gd name="connsiteY29" fmla="*/ 1363662 h 6858000"/>
              <a:gd name="connsiteX30" fmla="*/ 7535779 w 7713579"/>
              <a:gd name="connsiteY30" fmla="*/ 1431925 h 6858000"/>
              <a:gd name="connsiteX31" fmla="*/ 7545304 w 7713579"/>
              <a:gd name="connsiteY31" fmla="*/ 1492250 h 6858000"/>
              <a:gd name="connsiteX32" fmla="*/ 7554829 w 7713579"/>
              <a:gd name="connsiteY32" fmla="*/ 1544637 h 6858000"/>
              <a:gd name="connsiteX33" fmla="*/ 7569116 w 7713579"/>
              <a:gd name="connsiteY33" fmla="*/ 1589087 h 6858000"/>
              <a:gd name="connsiteX34" fmla="*/ 7586579 w 7713579"/>
              <a:gd name="connsiteY34" fmla="*/ 1631950 h 6858000"/>
              <a:gd name="connsiteX35" fmla="*/ 7604041 w 7713579"/>
              <a:gd name="connsiteY35" fmla="*/ 1671637 h 6858000"/>
              <a:gd name="connsiteX36" fmla="*/ 7623091 w 7713579"/>
              <a:gd name="connsiteY36" fmla="*/ 1708150 h 6858000"/>
              <a:gd name="connsiteX37" fmla="*/ 7642141 w 7713579"/>
              <a:gd name="connsiteY37" fmla="*/ 1743075 h 6858000"/>
              <a:gd name="connsiteX38" fmla="*/ 7661191 w 7713579"/>
              <a:gd name="connsiteY38" fmla="*/ 1782762 h 6858000"/>
              <a:gd name="connsiteX39" fmla="*/ 7677066 w 7713579"/>
              <a:gd name="connsiteY39" fmla="*/ 1824037 h 6858000"/>
              <a:gd name="connsiteX40" fmla="*/ 7691354 w 7713579"/>
              <a:gd name="connsiteY40" fmla="*/ 1870075 h 6858000"/>
              <a:gd name="connsiteX41" fmla="*/ 7702466 w 7713579"/>
              <a:gd name="connsiteY41" fmla="*/ 1922462 h 6858000"/>
              <a:gd name="connsiteX42" fmla="*/ 7710404 w 7713579"/>
              <a:gd name="connsiteY42" fmla="*/ 1982787 h 6858000"/>
              <a:gd name="connsiteX43" fmla="*/ 7713579 w 7713579"/>
              <a:gd name="connsiteY43" fmla="*/ 2051050 h 6858000"/>
              <a:gd name="connsiteX44" fmla="*/ 7710404 w 7713579"/>
              <a:gd name="connsiteY44" fmla="*/ 2119312 h 6858000"/>
              <a:gd name="connsiteX45" fmla="*/ 7702466 w 7713579"/>
              <a:gd name="connsiteY45" fmla="*/ 2179637 h 6858000"/>
              <a:gd name="connsiteX46" fmla="*/ 7691354 w 7713579"/>
              <a:gd name="connsiteY46" fmla="*/ 2232025 h 6858000"/>
              <a:gd name="connsiteX47" fmla="*/ 7677066 w 7713579"/>
              <a:gd name="connsiteY47" fmla="*/ 2278062 h 6858000"/>
              <a:gd name="connsiteX48" fmla="*/ 7661191 w 7713579"/>
              <a:gd name="connsiteY48" fmla="*/ 2319337 h 6858000"/>
              <a:gd name="connsiteX49" fmla="*/ 7642141 w 7713579"/>
              <a:gd name="connsiteY49" fmla="*/ 2359025 h 6858000"/>
              <a:gd name="connsiteX50" fmla="*/ 7623091 w 7713579"/>
              <a:gd name="connsiteY50" fmla="*/ 2395537 h 6858000"/>
              <a:gd name="connsiteX51" fmla="*/ 7604041 w 7713579"/>
              <a:gd name="connsiteY51" fmla="*/ 2433637 h 6858000"/>
              <a:gd name="connsiteX52" fmla="*/ 7586579 w 7713579"/>
              <a:gd name="connsiteY52" fmla="*/ 2471737 h 6858000"/>
              <a:gd name="connsiteX53" fmla="*/ 7569116 w 7713579"/>
              <a:gd name="connsiteY53" fmla="*/ 2513012 h 6858000"/>
              <a:gd name="connsiteX54" fmla="*/ 7554829 w 7713579"/>
              <a:gd name="connsiteY54" fmla="*/ 2560637 h 6858000"/>
              <a:gd name="connsiteX55" fmla="*/ 7545304 w 7713579"/>
              <a:gd name="connsiteY55" fmla="*/ 2613025 h 6858000"/>
              <a:gd name="connsiteX56" fmla="*/ 7535779 w 7713579"/>
              <a:gd name="connsiteY56" fmla="*/ 2671762 h 6858000"/>
              <a:gd name="connsiteX57" fmla="*/ 7534191 w 7713579"/>
              <a:gd name="connsiteY57" fmla="*/ 2741612 h 6858000"/>
              <a:gd name="connsiteX58" fmla="*/ 7535779 w 7713579"/>
              <a:gd name="connsiteY58" fmla="*/ 2809875 h 6858000"/>
              <a:gd name="connsiteX59" fmla="*/ 7545304 w 7713579"/>
              <a:gd name="connsiteY59" fmla="*/ 2868612 h 6858000"/>
              <a:gd name="connsiteX60" fmla="*/ 7554829 w 7713579"/>
              <a:gd name="connsiteY60" fmla="*/ 2922587 h 6858000"/>
              <a:gd name="connsiteX61" fmla="*/ 7569116 w 7713579"/>
              <a:gd name="connsiteY61" fmla="*/ 2967037 h 6858000"/>
              <a:gd name="connsiteX62" fmla="*/ 7586579 w 7713579"/>
              <a:gd name="connsiteY62" fmla="*/ 3009900 h 6858000"/>
              <a:gd name="connsiteX63" fmla="*/ 7604041 w 7713579"/>
              <a:gd name="connsiteY63" fmla="*/ 3046412 h 6858000"/>
              <a:gd name="connsiteX64" fmla="*/ 7623091 w 7713579"/>
              <a:gd name="connsiteY64" fmla="*/ 3084512 h 6858000"/>
              <a:gd name="connsiteX65" fmla="*/ 7642141 w 7713579"/>
              <a:gd name="connsiteY65" fmla="*/ 3121025 h 6858000"/>
              <a:gd name="connsiteX66" fmla="*/ 7661191 w 7713579"/>
              <a:gd name="connsiteY66" fmla="*/ 3160712 h 6858000"/>
              <a:gd name="connsiteX67" fmla="*/ 7677066 w 7713579"/>
              <a:gd name="connsiteY67" fmla="*/ 3201987 h 6858000"/>
              <a:gd name="connsiteX68" fmla="*/ 7691354 w 7713579"/>
              <a:gd name="connsiteY68" fmla="*/ 3248025 h 6858000"/>
              <a:gd name="connsiteX69" fmla="*/ 7702466 w 7713579"/>
              <a:gd name="connsiteY69" fmla="*/ 3300412 h 6858000"/>
              <a:gd name="connsiteX70" fmla="*/ 7710404 w 7713579"/>
              <a:gd name="connsiteY70" fmla="*/ 3360737 h 6858000"/>
              <a:gd name="connsiteX71" fmla="*/ 7713579 w 7713579"/>
              <a:gd name="connsiteY71" fmla="*/ 3427412 h 6858000"/>
              <a:gd name="connsiteX72" fmla="*/ 7710404 w 7713579"/>
              <a:gd name="connsiteY72" fmla="*/ 3497262 h 6858000"/>
              <a:gd name="connsiteX73" fmla="*/ 7702466 w 7713579"/>
              <a:gd name="connsiteY73" fmla="*/ 3557587 h 6858000"/>
              <a:gd name="connsiteX74" fmla="*/ 7691354 w 7713579"/>
              <a:gd name="connsiteY74" fmla="*/ 3609975 h 6858000"/>
              <a:gd name="connsiteX75" fmla="*/ 7677066 w 7713579"/>
              <a:gd name="connsiteY75" fmla="*/ 3656012 h 6858000"/>
              <a:gd name="connsiteX76" fmla="*/ 7661191 w 7713579"/>
              <a:gd name="connsiteY76" fmla="*/ 3697287 h 6858000"/>
              <a:gd name="connsiteX77" fmla="*/ 7642141 w 7713579"/>
              <a:gd name="connsiteY77" fmla="*/ 3736975 h 6858000"/>
              <a:gd name="connsiteX78" fmla="*/ 7604041 w 7713579"/>
              <a:gd name="connsiteY78" fmla="*/ 3811587 h 6858000"/>
              <a:gd name="connsiteX79" fmla="*/ 7586579 w 7713579"/>
              <a:gd name="connsiteY79" fmla="*/ 3848100 h 6858000"/>
              <a:gd name="connsiteX80" fmla="*/ 7569116 w 7713579"/>
              <a:gd name="connsiteY80" fmla="*/ 3890962 h 6858000"/>
              <a:gd name="connsiteX81" fmla="*/ 7554829 w 7713579"/>
              <a:gd name="connsiteY81" fmla="*/ 3935412 h 6858000"/>
              <a:gd name="connsiteX82" fmla="*/ 7545304 w 7713579"/>
              <a:gd name="connsiteY82" fmla="*/ 3987800 h 6858000"/>
              <a:gd name="connsiteX83" fmla="*/ 7535779 w 7713579"/>
              <a:gd name="connsiteY83" fmla="*/ 4048125 h 6858000"/>
              <a:gd name="connsiteX84" fmla="*/ 7534191 w 7713579"/>
              <a:gd name="connsiteY84" fmla="*/ 4116387 h 6858000"/>
              <a:gd name="connsiteX85" fmla="*/ 7535779 w 7713579"/>
              <a:gd name="connsiteY85" fmla="*/ 4186237 h 6858000"/>
              <a:gd name="connsiteX86" fmla="*/ 7545304 w 7713579"/>
              <a:gd name="connsiteY86" fmla="*/ 4244975 h 6858000"/>
              <a:gd name="connsiteX87" fmla="*/ 7554829 w 7713579"/>
              <a:gd name="connsiteY87" fmla="*/ 4297362 h 6858000"/>
              <a:gd name="connsiteX88" fmla="*/ 7569116 w 7713579"/>
              <a:gd name="connsiteY88" fmla="*/ 4343400 h 6858000"/>
              <a:gd name="connsiteX89" fmla="*/ 7586579 w 7713579"/>
              <a:gd name="connsiteY89" fmla="*/ 4386262 h 6858000"/>
              <a:gd name="connsiteX90" fmla="*/ 7604041 w 7713579"/>
              <a:gd name="connsiteY90" fmla="*/ 4424362 h 6858000"/>
              <a:gd name="connsiteX91" fmla="*/ 7642141 w 7713579"/>
              <a:gd name="connsiteY91" fmla="*/ 4498975 h 6858000"/>
              <a:gd name="connsiteX92" fmla="*/ 7661191 w 7713579"/>
              <a:gd name="connsiteY92" fmla="*/ 4537075 h 6858000"/>
              <a:gd name="connsiteX93" fmla="*/ 7677066 w 7713579"/>
              <a:gd name="connsiteY93" fmla="*/ 4579937 h 6858000"/>
              <a:gd name="connsiteX94" fmla="*/ 7691354 w 7713579"/>
              <a:gd name="connsiteY94" fmla="*/ 4625975 h 6858000"/>
              <a:gd name="connsiteX95" fmla="*/ 7702466 w 7713579"/>
              <a:gd name="connsiteY95" fmla="*/ 4678362 h 6858000"/>
              <a:gd name="connsiteX96" fmla="*/ 7710404 w 7713579"/>
              <a:gd name="connsiteY96" fmla="*/ 4738687 h 6858000"/>
              <a:gd name="connsiteX97" fmla="*/ 7713579 w 7713579"/>
              <a:gd name="connsiteY97" fmla="*/ 4806950 h 6858000"/>
              <a:gd name="connsiteX98" fmla="*/ 7710404 w 7713579"/>
              <a:gd name="connsiteY98" fmla="*/ 4875212 h 6858000"/>
              <a:gd name="connsiteX99" fmla="*/ 7702466 w 7713579"/>
              <a:gd name="connsiteY99" fmla="*/ 4935537 h 6858000"/>
              <a:gd name="connsiteX100" fmla="*/ 7691354 w 7713579"/>
              <a:gd name="connsiteY100" fmla="*/ 4987925 h 6858000"/>
              <a:gd name="connsiteX101" fmla="*/ 7677066 w 7713579"/>
              <a:gd name="connsiteY101" fmla="*/ 5033962 h 6858000"/>
              <a:gd name="connsiteX102" fmla="*/ 7661191 w 7713579"/>
              <a:gd name="connsiteY102" fmla="*/ 5075237 h 6858000"/>
              <a:gd name="connsiteX103" fmla="*/ 7642141 w 7713579"/>
              <a:gd name="connsiteY103" fmla="*/ 5114925 h 6858000"/>
              <a:gd name="connsiteX104" fmla="*/ 7623091 w 7713579"/>
              <a:gd name="connsiteY104" fmla="*/ 5149850 h 6858000"/>
              <a:gd name="connsiteX105" fmla="*/ 7604041 w 7713579"/>
              <a:gd name="connsiteY105" fmla="*/ 5186362 h 6858000"/>
              <a:gd name="connsiteX106" fmla="*/ 7586579 w 7713579"/>
              <a:gd name="connsiteY106" fmla="*/ 5226050 h 6858000"/>
              <a:gd name="connsiteX107" fmla="*/ 7569116 w 7713579"/>
              <a:gd name="connsiteY107" fmla="*/ 5268912 h 6858000"/>
              <a:gd name="connsiteX108" fmla="*/ 7554829 w 7713579"/>
              <a:gd name="connsiteY108" fmla="*/ 5313362 h 6858000"/>
              <a:gd name="connsiteX109" fmla="*/ 7545304 w 7713579"/>
              <a:gd name="connsiteY109" fmla="*/ 5365750 h 6858000"/>
              <a:gd name="connsiteX110" fmla="*/ 7535779 w 7713579"/>
              <a:gd name="connsiteY110" fmla="*/ 5426075 h 6858000"/>
              <a:gd name="connsiteX111" fmla="*/ 7534191 w 7713579"/>
              <a:gd name="connsiteY111" fmla="*/ 5494337 h 6858000"/>
              <a:gd name="connsiteX112" fmla="*/ 7535779 w 7713579"/>
              <a:gd name="connsiteY112" fmla="*/ 5562600 h 6858000"/>
              <a:gd name="connsiteX113" fmla="*/ 7545304 w 7713579"/>
              <a:gd name="connsiteY113" fmla="*/ 5622925 h 6858000"/>
              <a:gd name="connsiteX114" fmla="*/ 7554829 w 7713579"/>
              <a:gd name="connsiteY114" fmla="*/ 5675312 h 6858000"/>
              <a:gd name="connsiteX115" fmla="*/ 7569116 w 7713579"/>
              <a:gd name="connsiteY115" fmla="*/ 5721350 h 6858000"/>
              <a:gd name="connsiteX116" fmla="*/ 7586579 w 7713579"/>
              <a:gd name="connsiteY116" fmla="*/ 5762625 h 6858000"/>
              <a:gd name="connsiteX117" fmla="*/ 7604041 w 7713579"/>
              <a:gd name="connsiteY117" fmla="*/ 5802312 h 6858000"/>
              <a:gd name="connsiteX118" fmla="*/ 7623091 w 7713579"/>
              <a:gd name="connsiteY118" fmla="*/ 5840412 h 6858000"/>
              <a:gd name="connsiteX119" fmla="*/ 7642141 w 7713579"/>
              <a:gd name="connsiteY119" fmla="*/ 5876925 h 6858000"/>
              <a:gd name="connsiteX120" fmla="*/ 7661191 w 7713579"/>
              <a:gd name="connsiteY120" fmla="*/ 5915025 h 6858000"/>
              <a:gd name="connsiteX121" fmla="*/ 7677066 w 7713579"/>
              <a:gd name="connsiteY121" fmla="*/ 5956300 h 6858000"/>
              <a:gd name="connsiteX122" fmla="*/ 7691354 w 7713579"/>
              <a:gd name="connsiteY122" fmla="*/ 6003925 h 6858000"/>
              <a:gd name="connsiteX123" fmla="*/ 7702466 w 7713579"/>
              <a:gd name="connsiteY123" fmla="*/ 6056312 h 6858000"/>
              <a:gd name="connsiteX124" fmla="*/ 7710404 w 7713579"/>
              <a:gd name="connsiteY124" fmla="*/ 6113462 h 6858000"/>
              <a:gd name="connsiteX125" fmla="*/ 7713579 w 7713579"/>
              <a:gd name="connsiteY125" fmla="*/ 6183312 h 6858000"/>
              <a:gd name="connsiteX126" fmla="*/ 7710404 w 7713579"/>
              <a:gd name="connsiteY126" fmla="*/ 6251575 h 6858000"/>
              <a:gd name="connsiteX127" fmla="*/ 7702466 w 7713579"/>
              <a:gd name="connsiteY127" fmla="*/ 6311900 h 6858000"/>
              <a:gd name="connsiteX128" fmla="*/ 7691354 w 7713579"/>
              <a:gd name="connsiteY128" fmla="*/ 6361112 h 6858000"/>
              <a:gd name="connsiteX129" fmla="*/ 7677066 w 7713579"/>
              <a:gd name="connsiteY129" fmla="*/ 6407150 h 6858000"/>
              <a:gd name="connsiteX130" fmla="*/ 7661191 w 7713579"/>
              <a:gd name="connsiteY130" fmla="*/ 6448425 h 6858000"/>
              <a:gd name="connsiteX131" fmla="*/ 7643729 w 7713579"/>
              <a:gd name="connsiteY131" fmla="*/ 6488112 h 6858000"/>
              <a:gd name="connsiteX132" fmla="*/ 7626266 w 7713579"/>
              <a:gd name="connsiteY132" fmla="*/ 6523037 h 6858000"/>
              <a:gd name="connsiteX133" fmla="*/ 7607216 w 7713579"/>
              <a:gd name="connsiteY133" fmla="*/ 6561137 h 6858000"/>
              <a:gd name="connsiteX134" fmla="*/ 7588166 w 7713579"/>
              <a:gd name="connsiteY134" fmla="*/ 6597650 h 6858000"/>
              <a:gd name="connsiteX135" fmla="*/ 7572291 w 7713579"/>
              <a:gd name="connsiteY135" fmla="*/ 6640512 h 6858000"/>
              <a:gd name="connsiteX136" fmla="*/ 7556416 w 7713579"/>
              <a:gd name="connsiteY136" fmla="*/ 6683375 h 6858000"/>
              <a:gd name="connsiteX137" fmla="*/ 7546891 w 7713579"/>
              <a:gd name="connsiteY137" fmla="*/ 6735762 h 6858000"/>
              <a:gd name="connsiteX138" fmla="*/ 7538954 w 7713579"/>
              <a:gd name="connsiteY138" fmla="*/ 6791325 h 6858000"/>
              <a:gd name="connsiteX139" fmla="*/ 7534191 w 7713579"/>
              <a:gd name="connsiteY139" fmla="*/ 6858000 h 6858000"/>
              <a:gd name="connsiteX140" fmla="*/ 0 w 7713579"/>
              <a:gd name="connsiteY140" fmla="*/ 6858000 h 6858000"/>
              <a:gd name="connsiteX141" fmla="*/ 0 w 7713579"/>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713579" h="6858000">
                <a:moveTo>
                  <a:pt x="0" y="0"/>
                </a:moveTo>
                <a:lnTo>
                  <a:pt x="7534191" y="0"/>
                </a:lnTo>
                <a:lnTo>
                  <a:pt x="7538954" y="66675"/>
                </a:lnTo>
                <a:lnTo>
                  <a:pt x="7546891" y="122237"/>
                </a:lnTo>
                <a:lnTo>
                  <a:pt x="7556416" y="174625"/>
                </a:lnTo>
                <a:lnTo>
                  <a:pt x="7572291" y="217487"/>
                </a:lnTo>
                <a:lnTo>
                  <a:pt x="7588166" y="260350"/>
                </a:lnTo>
                <a:lnTo>
                  <a:pt x="7607216" y="296862"/>
                </a:lnTo>
                <a:lnTo>
                  <a:pt x="7626266" y="334962"/>
                </a:lnTo>
                <a:lnTo>
                  <a:pt x="7643729" y="369887"/>
                </a:lnTo>
                <a:lnTo>
                  <a:pt x="7661191" y="409575"/>
                </a:lnTo>
                <a:lnTo>
                  <a:pt x="7677066" y="450850"/>
                </a:lnTo>
                <a:lnTo>
                  <a:pt x="7691354" y="496887"/>
                </a:lnTo>
                <a:lnTo>
                  <a:pt x="7702466" y="546100"/>
                </a:lnTo>
                <a:lnTo>
                  <a:pt x="7710404" y="606425"/>
                </a:lnTo>
                <a:lnTo>
                  <a:pt x="7713579" y="673100"/>
                </a:lnTo>
                <a:lnTo>
                  <a:pt x="7710404" y="744537"/>
                </a:lnTo>
                <a:lnTo>
                  <a:pt x="7702466" y="801687"/>
                </a:lnTo>
                <a:lnTo>
                  <a:pt x="7691354" y="854075"/>
                </a:lnTo>
                <a:lnTo>
                  <a:pt x="7677066" y="901700"/>
                </a:lnTo>
                <a:lnTo>
                  <a:pt x="7661191" y="942975"/>
                </a:lnTo>
                <a:lnTo>
                  <a:pt x="7642141" y="981075"/>
                </a:lnTo>
                <a:lnTo>
                  <a:pt x="7623091" y="1017587"/>
                </a:lnTo>
                <a:lnTo>
                  <a:pt x="7604041" y="1055687"/>
                </a:lnTo>
                <a:lnTo>
                  <a:pt x="7586579" y="1095375"/>
                </a:lnTo>
                <a:lnTo>
                  <a:pt x="7569116" y="1136650"/>
                </a:lnTo>
                <a:lnTo>
                  <a:pt x="7554829" y="1182687"/>
                </a:lnTo>
                <a:lnTo>
                  <a:pt x="7545304" y="1235075"/>
                </a:lnTo>
                <a:lnTo>
                  <a:pt x="7535779" y="1295400"/>
                </a:lnTo>
                <a:lnTo>
                  <a:pt x="7534191" y="1363662"/>
                </a:lnTo>
                <a:lnTo>
                  <a:pt x="7535779" y="1431925"/>
                </a:lnTo>
                <a:lnTo>
                  <a:pt x="7545304" y="1492250"/>
                </a:lnTo>
                <a:lnTo>
                  <a:pt x="7554829" y="1544637"/>
                </a:lnTo>
                <a:lnTo>
                  <a:pt x="7569116" y="1589087"/>
                </a:lnTo>
                <a:lnTo>
                  <a:pt x="7586579" y="1631950"/>
                </a:lnTo>
                <a:lnTo>
                  <a:pt x="7604041" y="1671637"/>
                </a:lnTo>
                <a:lnTo>
                  <a:pt x="7623091" y="1708150"/>
                </a:lnTo>
                <a:lnTo>
                  <a:pt x="7642141" y="1743075"/>
                </a:lnTo>
                <a:lnTo>
                  <a:pt x="7661191" y="1782762"/>
                </a:lnTo>
                <a:lnTo>
                  <a:pt x="7677066" y="1824037"/>
                </a:lnTo>
                <a:lnTo>
                  <a:pt x="7691354" y="1870075"/>
                </a:lnTo>
                <a:lnTo>
                  <a:pt x="7702466" y="1922462"/>
                </a:lnTo>
                <a:lnTo>
                  <a:pt x="7710404" y="1982787"/>
                </a:lnTo>
                <a:lnTo>
                  <a:pt x="7713579" y="2051050"/>
                </a:lnTo>
                <a:lnTo>
                  <a:pt x="7710404" y="2119312"/>
                </a:lnTo>
                <a:lnTo>
                  <a:pt x="7702466" y="2179637"/>
                </a:lnTo>
                <a:lnTo>
                  <a:pt x="7691354" y="2232025"/>
                </a:lnTo>
                <a:lnTo>
                  <a:pt x="7677066" y="2278062"/>
                </a:lnTo>
                <a:lnTo>
                  <a:pt x="7661191" y="2319337"/>
                </a:lnTo>
                <a:lnTo>
                  <a:pt x="7642141" y="2359025"/>
                </a:lnTo>
                <a:lnTo>
                  <a:pt x="7623091" y="2395537"/>
                </a:lnTo>
                <a:lnTo>
                  <a:pt x="7604041" y="2433637"/>
                </a:lnTo>
                <a:lnTo>
                  <a:pt x="7586579" y="2471737"/>
                </a:lnTo>
                <a:lnTo>
                  <a:pt x="7569116" y="2513012"/>
                </a:lnTo>
                <a:lnTo>
                  <a:pt x="7554829" y="2560637"/>
                </a:lnTo>
                <a:lnTo>
                  <a:pt x="7545304" y="2613025"/>
                </a:lnTo>
                <a:lnTo>
                  <a:pt x="7535779" y="2671762"/>
                </a:lnTo>
                <a:lnTo>
                  <a:pt x="7534191" y="2741612"/>
                </a:lnTo>
                <a:lnTo>
                  <a:pt x="7535779" y="2809875"/>
                </a:lnTo>
                <a:lnTo>
                  <a:pt x="7545304" y="2868612"/>
                </a:lnTo>
                <a:lnTo>
                  <a:pt x="7554829" y="2922587"/>
                </a:lnTo>
                <a:lnTo>
                  <a:pt x="7569116" y="2967037"/>
                </a:lnTo>
                <a:lnTo>
                  <a:pt x="7586579" y="3009900"/>
                </a:lnTo>
                <a:lnTo>
                  <a:pt x="7604041" y="3046412"/>
                </a:lnTo>
                <a:lnTo>
                  <a:pt x="7623091" y="3084512"/>
                </a:lnTo>
                <a:lnTo>
                  <a:pt x="7642141" y="3121025"/>
                </a:lnTo>
                <a:lnTo>
                  <a:pt x="7661191" y="3160712"/>
                </a:lnTo>
                <a:lnTo>
                  <a:pt x="7677066" y="3201987"/>
                </a:lnTo>
                <a:lnTo>
                  <a:pt x="7691354" y="3248025"/>
                </a:lnTo>
                <a:lnTo>
                  <a:pt x="7702466" y="3300412"/>
                </a:lnTo>
                <a:lnTo>
                  <a:pt x="7710404" y="3360737"/>
                </a:lnTo>
                <a:lnTo>
                  <a:pt x="7713579" y="3427412"/>
                </a:lnTo>
                <a:lnTo>
                  <a:pt x="7710404" y="3497262"/>
                </a:lnTo>
                <a:lnTo>
                  <a:pt x="7702466" y="3557587"/>
                </a:lnTo>
                <a:lnTo>
                  <a:pt x="7691354" y="3609975"/>
                </a:lnTo>
                <a:lnTo>
                  <a:pt x="7677066" y="3656012"/>
                </a:lnTo>
                <a:lnTo>
                  <a:pt x="7661191" y="3697287"/>
                </a:lnTo>
                <a:lnTo>
                  <a:pt x="7642141" y="3736975"/>
                </a:lnTo>
                <a:lnTo>
                  <a:pt x="7604041" y="3811587"/>
                </a:lnTo>
                <a:lnTo>
                  <a:pt x="7586579" y="3848100"/>
                </a:lnTo>
                <a:lnTo>
                  <a:pt x="7569116" y="3890962"/>
                </a:lnTo>
                <a:lnTo>
                  <a:pt x="7554829" y="3935412"/>
                </a:lnTo>
                <a:lnTo>
                  <a:pt x="7545304" y="3987800"/>
                </a:lnTo>
                <a:lnTo>
                  <a:pt x="7535779" y="4048125"/>
                </a:lnTo>
                <a:lnTo>
                  <a:pt x="7534191" y="4116387"/>
                </a:lnTo>
                <a:lnTo>
                  <a:pt x="7535779" y="4186237"/>
                </a:lnTo>
                <a:lnTo>
                  <a:pt x="7545304" y="4244975"/>
                </a:lnTo>
                <a:lnTo>
                  <a:pt x="7554829" y="4297362"/>
                </a:lnTo>
                <a:lnTo>
                  <a:pt x="7569116" y="4343400"/>
                </a:lnTo>
                <a:lnTo>
                  <a:pt x="7586579" y="4386262"/>
                </a:lnTo>
                <a:lnTo>
                  <a:pt x="7604041" y="4424362"/>
                </a:lnTo>
                <a:lnTo>
                  <a:pt x="7642141" y="4498975"/>
                </a:lnTo>
                <a:lnTo>
                  <a:pt x="7661191" y="4537075"/>
                </a:lnTo>
                <a:lnTo>
                  <a:pt x="7677066" y="4579937"/>
                </a:lnTo>
                <a:lnTo>
                  <a:pt x="7691354" y="4625975"/>
                </a:lnTo>
                <a:lnTo>
                  <a:pt x="7702466" y="4678362"/>
                </a:lnTo>
                <a:lnTo>
                  <a:pt x="7710404" y="4738687"/>
                </a:lnTo>
                <a:lnTo>
                  <a:pt x="7713579" y="4806950"/>
                </a:lnTo>
                <a:lnTo>
                  <a:pt x="7710404" y="4875212"/>
                </a:lnTo>
                <a:lnTo>
                  <a:pt x="7702466" y="4935537"/>
                </a:lnTo>
                <a:lnTo>
                  <a:pt x="7691354" y="4987925"/>
                </a:lnTo>
                <a:lnTo>
                  <a:pt x="7677066" y="5033962"/>
                </a:lnTo>
                <a:lnTo>
                  <a:pt x="7661191" y="5075237"/>
                </a:lnTo>
                <a:lnTo>
                  <a:pt x="7642141" y="5114925"/>
                </a:lnTo>
                <a:lnTo>
                  <a:pt x="7623091" y="5149850"/>
                </a:lnTo>
                <a:lnTo>
                  <a:pt x="7604041" y="5186362"/>
                </a:lnTo>
                <a:lnTo>
                  <a:pt x="7586579" y="5226050"/>
                </a:lnTo>
                <a:lnTo>
                  <a:pt x="7569116" y="5268912"/>
                </a:lnTo>
                <a:lnTo>
                  <a:pt x="7554829" y="5313362"/>
                </a:lnTo>
                <a:lnTo>
                  <a:pt x="7545304" y="5365750"/>
                </a:lnTo>
                <a:lnTo>
                  <a:pt x="7535779" y="5426075"/>
                </a:lnTo>
                <a:lnTo>
                  <a:pt x="7534191" y="5494337"/>
                </a:lnTo>
                <a:lnTo>
                  <a:pt x="7535779" y="5562600"/>
                </a:lnTo>
                <a:lnTo>
                  <a:pt x="7545304" y="5622925"/>
                </a:lnTo>
                <a:lnTo>
                  <a:pt x="7554829" y="5675312"/>
                </a:lnTo>
                <a:lnTo>
                  <a:pt x="7569116" y="5721350"/>
                </a:lnTo>
                <a:lnTo>
                  <a:pt x="7586579" y="5762625"/>
                </a:lnTo>
                <a:lnTo>
                  <a:pt x="7604041" y="5802312"/>
                </a:lnTo>
                <a:lnTo>
                  <a:pt x="7623091" y="5840412"/>
                </a:lnTo>
                <a:lnTo>
                  <a:pt x="7642141" y="5876925"/>
                </a:lnTo>
                <a:lnTo>
                  <a:pt x="7661191" y="5915025"/>
                </a:lnTo>
                <a:lnTo>
                  <a:pt x="7677066" y="5956300"/>
                </a:lnTo>
                <a:lnTo>
                  <a:pt x="7691354" y="6003925"/>
                </a:lnTo>
                <a:lnTo>
                  <a:pt x="7702466" y="6056312"/>
                </a:lnTo>
                <a:lnTo>
                  <a:pt x="7710404" y="6113462"/>
                </a:lnTo>
                <a:lnTo>
                  <a:pt x="7713579" y="6183312"/>
                </a:lnTo>
                <a:lnTo>
                  <a:pt x="7710404" y="6251575"/>
                </a:lnTo>
                <a:lnTo>
                  <a:pt x="7702466" y="6311900"/>
                </a:lnTo>
                <a:lnTo>
                  <a:pt x="7691354" y="6361112"/>
                </a:lnTo>
                <a:lnTo>
                  <a:pt x="7677066" y="6407150"/>
                </a:lnTo>
                <a:lnTo>
                  <a:pt x="7661191" y="6448425"/>
                </a:lnTo>
                <a:lnTo>
                  <a:pt x="7643729" y="6488112"/>
                </a:lnTo>
                <a:lnTo>
                  <a:pt x="7626266" y="6523037"/>
                </a:lnTo>
                <a:lnTo>
                  <a:pt x="7607216" y="6561137"/>
                </a:lnTo>
                <a:lnTo>
                  <a:pt x="7588166" y="6597650"/>
                </a:lnTo>
                <a:lnTo>
                  <a:pt x="7572291" y="6640512"/>
                </a:lnTo>
                <a:lnTo>
                  <a:pt x="7556416" y="6683375"/>
                </a:lnTo>
                <a:lnTo>
                  <a:pt x="7546891" y="6735762"/>
                </a:lnTo>
                <a:lnTo>
                  <a:pt x="7538954" y="6791325"/>
                </a:lnTo>
                <a:lnTo>
                  <a:pt x="7534191" y="6858000"/>
                </a:lnTo>
                <a:lnTo>
                  <a:pt x="0" y="6858000"/>
                </a:lnTo>
                <a:lnTo>
                  <a:pt x="0" y="0"/>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3">
            <a:extLst>
              <a:ext uri="{FF2B5EF4-FFF2-40B4-BE49-F238E27FC236}">
                <a16:creationId xmlns:a16="http://schemas.microsoft.com/office/drawing/2014/main" id="{DC85BF5E-2BD6-4E5B-8EA3-420B45BB0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bwMode="ltGray">
          <a:xfrm flipH="1">
            <a:off x="-1" y="6453"/>
            <a:ext cx="7561944"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solidFill>
            <a:schemeClr val="accent1">
              <a:lumMod val="50000"/>
              <a:alpha val="25000"/>
            </a:schemeClr>
          </a:solidFill>
          <a:ln w="0">
            <a:noFill/>
            <a:prstDash val="solid"/>
            <a:round/>
            <a:headEnd/>
            <a:tailEnd/>
          </a:ln>
        </p:spPr>
        <p:txBody>
          <a:bodyPr wrap="square" rtlCol="0" anchor="ctr">
            <a:noAutofit/>
          </a:bodyPr>
          <a:lstStyle/>
          <a:p>
            <a:pPr algn="ctr" defTabSz="457200"/>
            <a:endParaRPr lang="en-US" dirty="0">
              <a:solidFill>
                <a:schemeClr val="tx1"/>
              </a:solidFill>
            </a:endParaRPr>
          </a:p>
        </p:txBody>
      </p:sp>
      <p:sp>
        <p:nvSpPr>
          <p:cNvPr id="2" name="Title 1">
            <a:extLst>
              <a:ext uri="{FF2B5EF4-FFF2-40B4-BE49-F238E27FC236}">
                <a16:creationId xmlns:a16="http://schemas.microsoft.com/office/drawing/2014/main" id="{54CF8E0C-17FB-B27C-DCD3-00FF05D8268C}"/>
              </a:ext>
            </a:extLst>
          </p:cNvPr>
          <p:cNvSpPr>
            <a:spLocks noGrp="1"/>
          </p:cNvSpPr>
          <p:nvPr>
            <p:ph type="title"/>
          </p:nvPr>
        </p:nvSpPr>
        <p:spPr>
          <a:xfrm>
            <a:off x="8094474" y="1805400"/>
            <a:ext cx="3410309" cy="1492132"/>
          </a:xfrm>
        </p:spPr>
        <p:txBody>
          <a:bodyPr anchor="t">
            <a:normAutofit/>
          </a:bodyPr>
          <a:lstStyle/>
          <a:p>
            <a:pPr algn="ctr">
              <a:lnSpc>
                <a:spcPct val="100000"/>
              </a:lnSpc>
            </a:pPr>
            <a:r>
              <a:rPr lang="en-US" b="1" dirty="0"/>
              <a:t>Data </a:t>
            </a:r>
            <a:r>
              <a:rPr lang="en-US" b="1" dirty="0" err="1"/>
              <a:t>Keluarga</a:t>
            </a:r>
            <a:br>
              <a:rPr lang="en-US" b="1" dirty="0"/>
            </a:br>
            <a:r>
              <a:rPr lang="en-US" b="1" dirty="0"/>
              <a:t>Pendidikan</a:t>
            </a:r>
          </a:p>
        </p:txBody>
      </p:sp>
      <p:sp>
        <p:nvSpPr>
          <p:cNvPr id="3" name="Content Placeholder 2">
            <a:extLst>
              <a:ext uri="{FF2B5EF4-FFF2-40B4-BE49-F238E27FC236}">
                <a16:creationId xmlns:a16="http://schemas.microsoft.com/office/drawing/2014/main" id="{F39042A4-E8A2-1CAF-EFBC-1060DA4AC1D4}"/>
              </a:ext>
            </a:extLst>
          </p:cNvPr>
          <p:cNvSpPr>
            <a:spLocks noGrp="1"/>
          </p:cNvSpPr>
          <p:nvPr>
            <p:ph idx="1"/>
          </p:nvPr>
        </p:nvSpPr>
        <p:spPr>
          <a:xfrm>
            <a:off x="7708006" y="3429000"/>
            <a:ext cx="4124110" cy="2850614"/>
          </a:xfrm>
        </p:spPr>
        <p:txBody>
          <a:bodyPr>
            <a:normAutofit fontScale="92500"/>
          </a:bodyPr>
          <a:lstStyle/>
          <a:p>
            <a:pPr marL="0" indent="0" algn="just">
              <a:lnSpc>
                <a:spcPct val="110000"/>
              </a:lnSpc>
              <a:buNone/>
            </a:pPr>
            <a:r>
              <a:rPr lang="en-US" sz="2400" b="1" dirty="0"/>
              <a:t>Pendidikan</a:t>
            </a:r>
            <a:r>
              <a:rPr lang="en-US" sz="2400" dirty="0"/>
              <a:t> </a:t>
            </a:r>
            <a:r>
              <a:rPr lang="en-US" sz="2400" dirty="0" err="1"/>
              <a:t>berisi</a:t>
            </a:r>
            <a:r>
              <a:rPr lang="en-US" sz="2400" dirty="0"/>
              <a:t> </a:t>
            </a:r>
            <a:r>
              <a:rPr lang="en-US" sz="2400" dirty="0" err="1">
                <a:highlight>
                  <a:srgbClr val="00FFFF"/>
                </a:highlight>
              </a:rPr>
              <a:t>informasi</a:t>
            </a:r>
            <a:r>
              <a:rPr lang="en-US" sz="2400" dirty="0">
                <a:highlight>
                  <a:srgbClr val="00FFFF"/>
                </a:highlight>
              </a:rPr>
              <a:t> Pendidikan </a:t>
            </a:r>
            <a:r>
              <a:rPr lang="en-US" sz="2400" dirty="0" err="1">
                <a:highlight>
                  <a:srgbClr val="00FFFF"/>
                </a:highlight>
              </a:rPr>
              <a:t>Terakhir</a:t>
            </a:r>
            <a:r>
              <a:rPr lang="id-ID" sz="2400" dirty="0"/>
              <a:t> dari anggota keluarga. Halaman inilah yang menjadi point penting pada aplikasi </a:t>
            </a:r>
            <a:r>
              <a:rPr lang="id-ID" sz="2400" dirty="0">
                <a:highlight>
                  <a:srgbClr val="00FFFF"/>
                </a:highlight>
              </a:rPr>
              <a:t>SIPBM ATS untuk mendata anak-anak yang putus sekolah atau tidak sekolah</a:t>
            </a:r>
            <a:r>
              <a:rPr lang="id-ID" sz="2400" dirty="0"/>
              <a:t>.</a:t>
            </a:r>
            <a:endParaRPr lang="en-US" sz="2400" b="1" dirty="0"/>
          </a:p>
        </p:txBody>
      </p:sp>
      <p:pic>
        <p:nvPicPr>
          <p:cNvPr id="19" name="Picture 18" descr="A picture containing text, clipart&#10;&#10;Description automatically generated">
            <a:extLst>
              <a:ext uri="{FF2B5EF4-FFF2-40B4-BE49-F238E27FC236}">
                <a16:creationId xmlns:a16="http://schemas.microsoft.com/office/drawing/2014/main" id="{0DAE62B4-4A9E-FCB5-B651-CE083979991B}"/>
              </a:ext>
            </a:extLst>
          </p:cNvPr>
          <p:cNvPicPr>
            <a:picLocks noGrp="1" noRo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9292917" y="159566"/>
            <a:ext cx="2011842" cy="500726"/>
          </a:xfrm>
          <a:prstGeom prst="rect">
            <a:avLst/>
          </a:prstGeom>
        </p:spPr>
      </p:pic>
      <p:pic>
        <p:nvPicPr>
          <p:cNvPr id="21" name="Picture 20" descr="Logo&#10;&#10;Description automatically generated">
            <a:extLst>
              <a:ext uri="{FF2B5EF4-FFF2-40B4-BE49-F238E27FC236}">
                <a16:creationId xmlns:a16="http://schemas.microsoft.com/office/drawing/2014/main" id="{F820D5BD-D44E-EC42-175F-C73438C5F45A}"/>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1353663" y="0"/>
            <a:ext cx="835022" cy="835022"/>
          </a:xfrm>
          <a:prstGeom prst="rect">
            <a:avLst/>
          </a:prstGeom>
        </p:spPr>
      </p:pic>
      <p:pic>
        <p:nvPicPr>
          <p:cNvPr id="11" name="Picture 10">
            <a:extLst>
              <a:ext uri="{FF2B5EF4-FFF2-40B4-BE49-F238E27FC236}">
                <a16:creationId xmlns:a16="http://schemas.microsoft.com/office/drawing/2014/main" id="{B6581D7D-FA24-958C-7A3E-456CC42B651D}"/>
              </a:ext>
            </a:extLst>
          </p:cNvPr>
          <p:cNvPicPr>
            <a:picLocks noChangeAspect="1"/>
          </p:cNvPicPr>
          <p:nvPr/>
        </p:nvPicPr>
        <p:blipFill>
          <a:blip r:embed="rId4"/>
          <a:stretch>
            <a:fillRect/>
          </a:stretch>
        </p:blipFill>
        <p:spPr>
          <a:xfrm>
            <a:off x="146064" y="61495"/>
            <a:ext cx="3228138" cy="6747915"/>
          </a:xfrm>
          <a:prstGeom prst="rect">
            <a:avLst/>
          </a:prstGeom>
        </p:spPr>
      </p:pic>
      <p:pic>
        <p:nvPicPr>
          <p:cNvPr id="12" name="Picture 11">
            <a:extLst>
              <a:ext uri="{FF2B5EF4-FFF2-40B4-BE49-F238E27FC236}">
                <a16:creationId xmlns:a16="http://schemas.microsoft.com/office/drawing/2014/main" id="{E66EC9F2-7D17-CE3C-F0F8-A024BA91F02C}"/>
              </a:ext>
            </a:extLst>
          </p:cNvPr>
          <p:cNvPicPr>
            <a:picLocks noChangeAspect="1"/>
          </p:cNvPicPr>
          <p:nvPr/>
        </p:nvPicPr>
        <p:blipFill>
          <a:blip r:embed="rId5"/>
          <a:stretch>
            <a:fillRect/>
          </a:stretch>
        </p:blipFill>
        <p:spPr>
          <a:xfrm>
            <a:off x="3520265" y="69718"/>
            <a:ext cx="3228138" cy="6718563"/>
          </a:xfrm>
          <a:prstGeom prst="rect">
            <a:avLst/>
          </a:prstGeom>
        </p:spPr>
      </p:pic>
    </p:spTree>
    <p:extLst>
      <p:ext uri="{BB962C8B-B14F-4D97-AF65-F5344CB8AC3E}">
        <p14:creationId xmlns:p14="http://schemas.microsoft.com/office/powerpoint/2010/main" val="568129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577FF9-3543-4875-815D-3D87BD8A2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ontent Placeholder 2">
            <a:extLst>
              <a:ext uri="{FF2B5EF4-FFF2-40B4-BE49-F238E27FC236}">
                <a16:creationId xmlns:a16="http://schemas.microsoft.com/office/drawing/2014/main" id="{6B01CC81-9EA0-3D0B-DFE8-86732305E0D7}"/>
              </a:ext>
            </a:extLst>
          </p:cNvPr>
          <p:cNvSpPr>
            <a:spLocks noGrp="1"/>
          </p:cNvSpPr>
          <p:nvPr>
            <p:ph idx="1"/>
          </p:nvPr>
        </p:nvSpPr>
        <p:spPr>
          <a:xfrm>
            <a:off x="6604059" y="3744321"/>
            <a:ext cx="5221185" cy="2102108"/>
          </a:xfrm>
        </p:spPr>
        <p:txBody>
          <a:bodyPr vert="horz" lIns="91440" tIns="45720" rIns="91440" bIns="45720" rtlCol="0" anchor="t">
            <a:normAutofit/>
          </a:bodyPr>
          <a:lstStyle/>
          <a:p>
            <a:pPr marL="0" indent="0" algn="ctr">
              <a:lnSpc>
                <a:spcPct val="150000"/>
              </a:lnSpc>
              <a:buNone/>
            </a:pPr>
            <a:r>
              <a:rPr lang="en-US" sz="2400" kern="1200" dirty="0">
                <a:solidFill>
                  <a:schemeClr val="tx1"/>
                </a:solidFill>
                <a:latin typeface="+mn-lt"/>
                <a:ea typeface="+mn-ea"/>
                <a:cs typeface="+mn-cs"/>
              </a:rPr>
              <a:t>Halaman </a:t>
            </a:r>
            <a:r>
              <a:rPr lang="en-US" sz="2400" b="1" kern="1200" dirty="0" err="1">
                <a:solidFill>
                  <a:schemeClr val="tx1"/>
                </a:solidFill>
                <a:latin typeface="+mn-lt"/>
                <a:ea typeface="+mn-ea"/>
                <a:cs typeface="+mn-cs"/>
              </a:rPr>
              <a:t>Disabilitas</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digunakan</a:t>
            </a:r>
            <a:r>
              <a:rPr lang="en-US" sz="2400" kern="1200" dirty="0">
                <a:solidFill>
                  <a:schemeClr val="tx1"/>
                </a:solidFill>
                <a:latin typeface="+mn-lt"/>
                <a:ea typeface="+mn-ea"/>
                <a:cs typeface="+mn-cs"/>
              </a:rPr>
              <a:t> untuk </a:t>
            </a:r>
            <a:r>
              <a:rPr lang="en-US" sz="2400" kern="1200" dirty="0" err="1">
                <a:solidFill>
                  <a:schemeClr val="tx1"/>
                </a:solidFill>
                <a:latin typeface="+mn-lt"/>
                <a:ea typeface="+mn-ea"/>
                <a:cs typeface="+mn-cs"/>
              </a:rPr>
              <a:t>mendata</a:t>
            </a:r>
            <a:r>
              <a:rPr lang="en-US" sz="2400" kern="1200" dirty="0">
                <a:solidFill>
                  <a:schemeClr val="tx1"/>
                </a:solidFill>
                <a:latin typeface="+mn-lt"/>
                <a:ea typeface="+mn-ea"/>
                <a:cs typeface="+mn-cs"/>
              </a:rPr>
              <a:t> </a:t>
            </a:r>
            <a:r>
              <a:rPr lang="en-US" sz="2400" kern="1200" dirty="0" err="1">
                <a:solidFill>
                  <a:schemeClr val="tx1"/>
                </a:solidFill>
                <a:latin typeface="+mn-lt"/>
                <a:ea typeface="+mn-ea"/>
                <a:cs typeface="+mn-cs"/>
              </a:rPr>
              <a:t>apakah</a:t>
            </a:r>
            <a:r>
              <a:rPr lang="en-US" sz="2400" kern="1200" dirty="0">
                <a:solidFill>
                  <a:schemeClr val="tx1"/>
                </a:solidFill>
                <a:latin typeface="+mn-lt"/>
                <a:ea typeface="+mn-ea"/>
                <a:cs typeface="+mn-cs"/>
              </a:rPr>
              <a:t> </a:t>
            </a:r>
            <a:r>
              <a:rPr lang="en-US" sz="2400" kern="1200" dirty="0" err="1">
                <a:solidFill>
                  <a:schemeClr val="tx1"/>
                </a:solidFill>
                <a:highlight>
                  <a:srgbClr val="00FFFF"/>
                </a:highlight>
                <a:latin typeface="+mn-lt"/>
                <a:ea typeface="+mn-ea"/>
                <a:cs typeface="+mn-cs"/>
              </a:rPr>
              <a:t>anggoata</a:t>
            </a:r>
            <a:r>
              <a:rPr lang="en-US" sz="2400" kern="1200" dirty="0">
                <a:solidFill>
                  <a:schemeClr val="tx1"/>
                </a:solidFill>
                <a:highlight>
                  <a:srgbClr val="00FFFF"/>
                </a:highlight>
                <a:latin typeface="+mn-lt"/>
                <a:ea typeface="+mn-ea"/>
                <a:cs typeface="+mn-cs"/>
              </a:rPr>
              <a:t> </a:t>
            </a:r>
            <a:r>
              <a:rPr lang="en-US" sz="2400" kern="1200" dirty="0" err="1">
                <a:solidFill>
                  <a:schemeClr val="tx1"/>
                </a:solidFill>
                <a:highlight>
                  <a:srgbClr val="00FFFF"/>
                </a:highlight>
                <a:latin typeface="+mn-lt"/>
                <a:ea typeface="+mn-ea"/>
                <a:cs typeface="+mn-cs"/>
              </a:rPr>
              <a:t>keluarga</a:t>
            </a:r>
            <a:r>
              <a:rPr lang="en-US" sz="2400" kern="1200" dirty="0">
                <a:solidFill>
                  <a:schemeClr val="tx1"/>
                </a:solidFill>
                <a:highlight>
                  <a:srgbClr val="00FFFF"/>
                </a:highlight>
                <a:latin typeface="+mn-lt"/>
                <a:ea typeface="+mn-ea"/>
                <a:cs typeface="+mn-cs"/>
              </a:rPr>
              <a:t> </a:t>
            </a:r>
            <a:r>
              <a:rPr lang="en-US" sz="2400" kern="1200" dirty="0" err="1">
                <a:solidFill>
                  <a:schemeClr val="tx1"/>
                </a:solidFill>
                <a:highlight>
                  <a:srgbClr val="00FFFF"/>
                </a:highlight>
                <a:latin typeface="+mn-lt"/>
                <a:ea typeface="+mn-ea"/>
                <a:cs typeface="+mn-cs"/>
              </a:rPr>
              <a:t>penyandang</a:t>
            </a:r>
            <a:r>
              <a:rPr lang="en-US" sz="2400" kern="1200" dirty="0">
                <a:solidFill>
                  <a:schemeClr val="tx1"/>
                </a:solidFill>
                <a:highlight>
                  <a:srgbClr val="00FFFF"/>
                </a:highlight>
                <a:latin typeface="+mn-lt"/>
                <a:ea typeface="+mn-ea"/>
                <a:cs typeface="+mn-cs"/>
              </a:rPr>
              <a:t> </a:t>
            </a:r>
            <a:r>
              <a:rPr lang="en-US" sz="2400" kern="1200" dirty="0" err="1">
                <a:solidFill>
                  <a:schemeClr val="tx1"/>
                </a:solidFill>
                <a:highlight>
                  <a:srgbClr val="00FFFF"/>
                </a:highlight>
                <a:latin typeface="+mn-lt"/>
                <a:ea typeface="+mn-ea"/>
                <a:cs typeface="+mn-cs"/>
              </a:rPr>
              <a:t>disabilitas</a:t>
            </a:r>
            <a:r>
              <a:rPr lang="en-US" sz="2400" kern="1200" dirty="0">
                <a:solidFill>
                  <a:schemeClr val="tx1"/>
                </a:solidFill>
                <a:latin typeface="+mn-lt"/>
                <a:ea typeface="+mn-ea"/>
                <a:cs typeface="+mn-cs"/>
              </a:rPr>
              <a:t>.</a:t>
            </a:r>
            <a:endParaRPr lang="en-US" sz="2400" b="1" kern="1200" dirty="0">
              <a:solidFill>
                <a:schemeClr val="tx1"/>
              </a:solidFill>
              <a:latin typeface="+mn-lt"/>
              <a:ea typeface="+mn-ea"/>
              <a:cs typeface="+mn-cs"/>
            </a:endParaRPr>
          </a:p>
        </p:txBody>
      </p:sp>
      <p:sp>
        <p:nvSpPr>
          <p:cNvPr id="11" name="Freeform: Shape 10" hidden="1">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3" name="Freeform: Shape 12" hidden="1">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11">
            <a:extLst>
              <a:ext uri="{FF2B5EF4-FFF2-40B4-BE49-F238E27FC236}">
                <a16:creationId xmlns:a16="http://schemas.microsoft.com/office/drawing/2014/main" id="{94FF2955-0D1D-D1B6-3C48-900A7F6689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
            <a:ext cx="12192000" cy="27535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DF56C1-308A-04EA-93B9-CED1C061EC35}"/>
              </a:ext>
            </a:extLst>
          </p:cNvPr>
          <p:cNvSpPr>
            <a:spLocks noGrp="1"/>
          </p:cNvSpPr>
          <p:nvPr>
            <p:ph type="title"/>
          </p:nvPr>
        </p:nvSpPr>
        <p:spPr>
          <a:xfrm>
            <a:off x="6608726" y="580232"/>
            <a:ext cx="5221185" cy="3072015"/>
          </a:xfrm>
        </p:spPr>
        <p:txBody>
          <a:bodyPr vert="horz" lIns="91440" tIns="45720" rIns="91440" bIns="45720" rtlCol="0" anchor="b">
            <a:normAutofit/>
          </a:bodyPr>
          <a:lstStyle/>
          <a:p>
            <a:pPr algn="ctr"/>
            <a:r>
              <a:rPr lang="en-US" sz="6000" b="1" kern="1200" dirty="0">
                <a:solidFill>
                  <a:schemeClr val="tx1"/>
                </a:solidFill>
                <a:latin typeface="+mj-lt"/>
                <a:ea typeface="+mj-ea"/>
                <a:cs typeface="+mj-cs"/>
              </a:rPr>
              <a:t>Data </a:t>
            </a:r>
            <a:r>
              <a:rPr lang="en-US" sz="6000" b="1" kern="1200" dirty="0" err="1">
                <a:solidFill>
                  <a:schemeClr val="tx1"/>
                </a:solidFill>
                <a:latin typeface="+mj-lt"/>
                <a:ea typeface="+mj-ea"/>
                <a:cs typeface="+mj-cs"/>
              </a:rPr>
              <a:t>Keluarga</a:t>
            </a:r>
            <a:br>
              <a:rPr lang="en-US" sz="6000" b="1" kern="1200" dirty="0">
                <a:solidFill>
                  <a:schemeClr val="tx1"/>
                </a:solidFill>
                <a:latin typeface="+mj-lt"/>
                <a:ea typeface="+mj-ea"/>
                <a:cs typeface="+mj-cs"/>
              </a:rPr>
            </a:br>
            <a:r>
              <a:rPr lang="en-US" sz="6000" b="1" kern="1200" dirty="0" err="1">
                <a:solidFill>
                  <a:schemeClr val="tx1"/>
                </a:solidFill>
                <a:latin typeface="+mj-lt"/>
                <a:ea typeface="+mj-ea"/>
                <a:cs typeface="+mj-cs"/>
              </a:rPr>
              <a:t>Disabilitas</a:t>
            </a:r>
            <a:endParaRPr lang="en-US" sz="6000" b="1" kern="1200" dirty="0">
              <a:solidFill>
                <a:schemeClr val="tx1"/>
              </a:solidFill>
              <a:latin typeface="+mj-lt"/>
              <a:ea typeface="+mj-ea"/>
              <a:cs typeface="+mj-cs"/>
            </a:endParaRPr>
          </a:p>
        </p:txBody>
      </p:sp>
      <p:pic>
        <p:nvPicPr>
          <p:cNvPr id="4" name="Picture 3" descr="Graphical user interface, text, application&#10;&#10;Description automatically generated">
            <a:extLst>
              <a:ext uri="{FF2B5EF4-FFF2-40B4-BE49-F238E27FC236}">
                <a16:creationId xmlns:a16="http://schemas.microsoft.com/office/drawing/2014/main" id="{91ACD4B2-1E86-2A24-12C8-6954FA1C95F2}"/>
              </a:ext>
            </a:extLst>
          </p:cNvPr>
          <p:cNvPicPr>
            <a:picLocks noChangeAspect="1"/>
          </p:cNvPicPr>
          <p:nvPr/>
        </p:nvPicPr>
        <p:blipFill rotWithShape="1">
          <a:blip r:embed="rId2"/>
          <a:srcRect t="244" b="41061"/>
          <a:stretch/>
        </p:blipFill>
        <p:spPr>
          <a:xfrm>
            <a:off x="372933" y="352405"/>
            <a:ext cx="4698100" cy="5836084"/>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15" name="Freeform: Shape 14">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1">
              <a:lumMod val="75000"/>
            </a:schemeClr>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1">
              <a:lumMod val="75000"/>
            </a:schemeClr>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1">
              <a:lumMod val="75000"/>
            </a:schemeClr>
          </a:solidFill>
          <a:ln w="9525" cap="flat">
            <a:noFill/>
            <a:prstDash val="solid"/>
            <a:miter/>
          </a:ln>
        </p:spPr>
        <p:txBody>
          <a:bodyPr rtlCol="0" anchor="ctr"/>
          <a:lstStyle/>
          <a:p>
            <a:endParaRPr lang="en-US"/>
          </a:p>
        </p:txBody>
      </p:sp>
      <p:grpSp>
        <p:nvGrpSpPr>
          <p:cNvPr id="14" name="Group 13">
            <a:extLst>
              <a:ext uri="{FF2B5EF4-FFF2-40B4-BE49-F238E27FC236}">
                <a16:creationId xmlns:a16="http://schemas.microsoft.com/office/drawing/2014/main" id="{600A840C-4394-EC79-9B16-59D6E022092A}"/>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5539273" y="293447"/>
            <a:ext cx="1178966" cy="232963"/>
            <a:chOff x="7763256" y="73152"/>
            <a:chExt cx="1178966" cy="232963"/>
          </a:xfrm>
        </p:grpSpPr>
        <p:sp>
          <p:nvSpPr>
            <p:cNvPr id="16" name="Rectangle 64">
              <a:extLst>
                <a:ext uri="{FF2B5EF4-FFF2-40B4-BE49-F238E27FC236}">
                  <a16:creationId xmlns:a16="http://schemas.microsoft.com/office/drawing/2014/main" id="{F4EA73EA-1D54-D52A-92E8-D3505BF7CCB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A8FA412A-C67D-C6F6-5D6D-5292286924D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27F53D83-412F-84ED-A1AA-7CEE14C180A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8232926C-5A67-0667-2736-7D6DD22A527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7AEEA055-989C-61C4-94A5-0DE97DD06A0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3772DEE7-4033-C32A-943D-692A1D65695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7A6FE260-7D09-9311-13FE-FC7AA841E7E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B52D45F6-0119-9814-8A59-7819A14FD2F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4CD25C15-9E30-399B-0D4E-EF999DA7F1F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DFD07527-2838-F83E-80DC-87C87A2B516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52627980-607F-A962-713F-E83860D7BC7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46A6FCE2-3037-7D7F-C336-24B9F4FB735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CD6D4379-047B-08BD-9EB2-86F3A01398A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B88EF252-F86B-CAF4-CD06-DA3AA23116F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DBCCEE98-718B-C48D-F6EF-DCA3A4CF0A5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8B082ABD-F739-4809-7D63-DBF4137C3B2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032EB688-135D-8F33-EBBA-8E9E41C1A94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F06FEB19-A42E-BBEF-4CB1-08BAB31EED5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6A54AA43-D29C-2EAD-27CA-99D4A42BB7D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C7886F5D-FE1F-3209-A613-7E0AB9A4700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4B78F363-7637-9A59-C575-8F49D16E5D4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933BE236-1FAF-0420-6B25-47017968E3AC}"/>
              </a:ext>
            </a:extLst>
          </p:cNvPr>
          <p:cNvGrpSpPr>
            <a:grpSpLocks noGrp="1" noUngrp="1" noRot="1" noMove="1" noResize="1"/>
          </p:cNvGrpSpPr>
          <p:nvPr/>
        </p:nvGrpSpPr>
        <p:grpSpPr>
          <a:xfrm>
            <a:off x="9177581" y="0"/>
            <a:ext cx="3014420" cy="973015"/>
            <a:chOff x="9177581" y="0"/>
            <a:chExt cx="3014420" cy="973015"/>
          </a:xfrm>
        </p:grpSpPr>
        <p:sp>
          <p:nvSpPr>
            <p:cNvPr id="41" name="Rectangle 40">
              <a:extLst>
                <a:ext uri="{FF2B5EF4-FFF2-40B4-BE49-F238E27FC236}">
                  <a16:creationId xmlns:a16="http://schemas.microsoft.com/office/drawing/2014/main" id="{E0A3159A-52F7-9B1D-1DBB-A8097411A84D}"/>
                </a:ext>
              </a:extLst>
            </p:cNvPr>
            <p:cNvSpPr>
              <a:spLocks noGrp="1" noRot="1" noMove="1" noResize="1" noEditPoints="1" noAdjustHandles="1" noChangeArrowheads="1" noChangeShapeType="1"/>
            </p:cNvSpPr>
            <p:nvPr/>
          </p:nvSpPr>
          <p:spPr>
            <a:xfrm>
              <a:off x="9177581" y="0"/>
              <a:ext cx="3014420" cy="97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descr="A picture containing text, clipart&#10;&#10;Description automatically generated">
              <a:extLst>
                <a:ext uri="{FF2B5EF4-FFF2-40B4-BE49-F238E27FC236}">
                  <a16:creationId xmlns:a16="http://schemas.microsoft.com/office/drawing/2014/main" id="{B9C8C4B4-BC2F-3A67-C520-F2ACF9FAF832}"/>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9292917" y="159566"/>
              <a:ext cx="2011842" cy="500726"/>
            </a:xfrm>
            <a:prstGeom prst="rect">
              <a:avLst/>
            </a:prstGeom>
          </p:spPr>
        </p:pic>
        <p:pic>
          <p:nvPicPr>
            <p:cNvPr id="43" name="Picture 42" descr="Logo&#10;&#10;Description automatically generated">
              <a:extLst>
                <a:ext uri="{FF2B5EF4-FFF2-40B4-BE49-F238E27FC236}">
                  <a16:creationId xmlns:a16="http://schemas.microsoft.com/office/drawing/2014/main" id="{2ADBD19B-AF80-EC93-6607-C61681ADC935}"/>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1353663" y="0"/>
              <a:ext cx="835022" cy="835022"/>
            </a:xfrm>
            <a:prstGeom prst="rect">
              <a:avLst/>
            </a:prstGeom>
          </p:spPr>
        </p:pic>
      </p:grpSp>
      <p:grpSp>
        <p:nvGrpSpPr>
          <p:cNvPr id="44" name="Group 43">
            <a:extLst>
              <a:ext uri="{FF2B5EF4-FFF2-40B4-BE49-F238E27FC236}">
                <a16:creationId xmlns:a16="http://schemas.microsoft.com/office/drawing/2014/main" id="{21D7EE9B-8683-BBF1-4C1B-EFA5644CC497}"/>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7065847" y="293064"/>
            <a:ext cx="1178966" cy="232963"/>
            <a:chOff x="7763256" y="73152"/>
            <a:chExt cx="1178966" cy="232963"/>
          </a:xfrm>
        </p:grpSpPr>
        <p:sp>
          <p:nvSpPr>
            <p:cNvPr id="45" name="Rectangle 64">
              <a:extLst>
                <a:ext uri="{FF2B5EF4-FFF2-40B4-BE49-F238E27FC236}">
                  <a16:creationId xmlns:a16="http://schemas.microsoft.com/office/drawing/2014/main" id="{B55A0423-661D-1211-1589-72C08899B91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6">
              <a:extLst>
                <a:ext uri="{FF2B5EF4-FFF2-40B4-BE49-F238E27FC236}">
                  <a16:creationId xmlns:a16="http://schemas.microsoft.com/office/drawing/2014/main" id="{187E4004-1161-7D73-765B-41E7238FE5B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01F7AEA9-81A6-0EB6-6DDB-2808C3A4622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79ADB695-E36C-0F36-D33D-CDD21529330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4">
              <a:extLst>
                <a:ext uri="{FF2B5EF4-FFF2-40B4-BE49-F238E27FC236}">
                  <a16:creationId xmlns:a16="http://schemas.microsoft.com/office/drawing/2014/main" id="{340B2C3A-6222-8C2D-422F-AD607A706BD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6">
              <a:extLst>
                <a:ext uri="{FF2B5EF4-FFF2-40B4-BE49-F238E27FC236}">
                  <a16:creationId xmlns:a16="http://schemas.microsoft.com/office/drawing/2014/main" id="{BBE1122A-323C-1ACA-0EF9-49D274BB4D7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4">
              <a:extLst>
                <a:ext uri="{FF2B5EF4-FFF2-40B4-BE49-F238E27FC236}">
                  <a16:creationId xmlns:a16="http://schemas.microsoft.com/office/drawing/2014/main" id="{458AE2B1-E16C-F2DF-7FFB-652D7EE3CD6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6">
              <a:extLst>
                <a:ext uri="{FF2B5EF4-FFF2-40B4-BE49-F238E27FC236}">
                  <a16:creationId xmlns:a16="http://schemas.microsoft.com/office/drawing/2014/main" id="{8FDAE1B4-C00D-9184-FD12-005AAE6792A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4">
              <a:extLst>
                <a:ext uri="{FF2B5EF4-FFF2-40B4-BE49-F238E27FC236}">
                  <a16:creationId xmlns:a16="http://schemas.microsoft.com/office/drawing/2014/main" id="{1ADAAA14-FCAC-32A2-78EA-2A2EE46E8CE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6">
              <a:extLst>
                <a:ext uri="{FF2B5EF4-FFF2-40B4-BE49-F238E27FC236}">
                  <a16:creationId xmlns:a16="http://schemas.microsoft.com/office/drawing/2014/main" id="{D222357D-A896-C453-ED29-4B1C1CC78657}"/>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4">
              <a:extLst>
                <a:ext uri="{FF2B5EF4-FFF2-40B4-BE49-F238E27FC236}">
                  <a16:creationId xmlns:a16="http://schemas.microsoft.com/office/drawing/2014/main" id="{E2940474-9A00-38A1-13BD-2E295B084789}"/>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6">
              <a:extLst>
                <a:ext uri="{FF2B5EF4-FFF2-40B4-BE49-F238E27FC236}">
                  <a16:creationId xmlns:a16="http://schemas.microsoft.com/office/drawing/2014/main" id="{1F5344AE-CFAD-9C71-A3B4-DAB60CAF02E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4">
              <a:extLst>
                <a:ext uri="{FF2B5EF4-FFF2-40B4-BE49-F238E27FC236}">
                  <a16:creationId xmlns:a16="http://schemas.microsoft.com/office/drawing/2014/main" id="{56BA809F-F967-9DCC-2669-111D5CEDFC5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6">
              <a:extLst>
                <a:ext uri="{FF2B5EF4-FFF2-40B4-BE49-F238E27FC236}">
                  <a16:creationId xmlns:a16="http://schemas.microsoft.com/office/drawing/2014/main" id="{24155923-6C0A-B082-E9EC-A37BF26A121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4">
              <a:extLst>
                <a:ext uri="{FF2B5EF4-FFF2-40B4-BE49-F238E27FC236}">
                  <a16:creationId xmlns:a16="http://schemas.microsoft.com/office/drawing/2014/main" id="{A975B670-1D4E-28E6-6586-B0091C7EE67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6">
              <a:extLst>
                <a:ext uri="{FF2B5EF4-FFF2-40B4-BE49-F238E27FC236}">
                  <a16:creationId xmlns:a16="http://schemas.microsoft.com/office/drawing/2014/main" id="{8BBFF7FB-EE68-3531-60E0-7A4D139C9F4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4">
              <a:extLst>
                <a:ext uri="{FF2B5EF4-FFF2-40B4-BE49-F238E27FC236}">
                  <a16:creationId xmlns:a16="http://schemas.microsoft.com/office/drawing/2014/main" id="{EE2AD56E-0681-AC28-0D1B-99E23F884C8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6">
              <a:extLst>
                <a:ext uri="{FF2B5EF4-FFF2-40B4-BE49-F238E27FC236}">
                  <a16:creationId xmlns:a16="http://schemas.microsoft.com/office/drawing/2014/main" id="{08927F84-A31A-7DD6-4629-E85334E562F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4">
              <a:extLst>
                <a:ext uri="{FF2B5EF4-FFF2-40B4-BE49-F238E27FC236}">
                  <a16:creationId xmlns:a16="http://schemas.microsoft.com/office/drawing/2014/main" id="{9CB35E5D-93AD-CDAC-E1E1-28D750D14D7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6">
              <a:extLst>
                <a:ext uri="{FF2B5EF4-FFF2-40B4-BE49-F238E27FC236}">
                  <a16:creationId xmlns:a16="http://schemas.microsoft.com/office/drawing/2014/main" id="{32F9AF6C-404E-6022-5BFB-FDE7D0541C3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54635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A3329613-8831-4432-A62D-24A970EFC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3">
            <a:extLst>
              <a:ext uri="{FF2B5EF4-FFF2-40B4-BE49-F238E27FC236}">
                <a16:creationId xmlns:a16="http://schemas.microsoft.com/office/drawing/2014/main" id="{2A4E0407-A637-4681-B905-C53E4216CE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7257433" y="1019628"/>
            <a:ext cx="4232512" cy="5486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689449-BF20-ABC2-753F-318F15EB10C4}"/>
              </a:ext>
            </a:extLst>
          </p:cNvPr>
          <p:cNvSpPr>
            <a:spLocks noGrp="1"/>
          </p:cNvSpPr>
          <p:nvPr>
            <p:ph type="title"/>
          </p:nvPr>
        </p:nvSpPr>
        <p:spPr>
          <a:xfrm>
            <a:off x="7367198" y="1019626"/>
            <a:ext cx="4012980" cy="1317173"/>
          </a:xfrm>
        </p:spPr>
        <p:txBody>
          <a:bodyPr vert="horz" lIns="91440" tIns="45720" rIns="91440" bIns="45720" rtlCol="0" anchor="b">
            <a:noAutofit/>
          </a:bodyPr>
          <a:lstStyle/>
          <a:p>
            <a:pPr algn="ctr">
              <a:lnSpc>
                <a:spcPct val="100000"/>
              </a:lnSpc>
            </a:pPr>
            <a:r>
              <a:rPr lang="en-US" sz="2800" b="1" dirty="0" err="1"/>
              <a:t>Pengisian</a:t>
            </a:r>
            <a:r>
              <a:rPr lang="en-US" sz="2800" b="1" dirty="0"/>
              <a:t> Data</a:t>
            </a:r>
            <a:br>
              <a:rPr lang="en-US" sz="2800" b="1" dirty="0"/>
            </a:br>
            <a:r>
              <a:rPr lang="en-US" sz="2800" b="1" dirty="0" err="1"/>
              <a:t>Penerangan</a:t>
            </a:r>
            <a:r>
              <a:rPr lang="en-US" sz="2800" b="1" dirty="0"/>
              <a:t> dan</a:t>
            </a:r>
            <a:r>
              <a:rPr lang="id-ID" sz="2800" b="1" dirty="0"/>
              <a:t> </a:t>
            </a:r>
            <a:r>
              <a:rPr lang="en-US" sz="2800" b="1" dirty="0" err="1"/>
              <a:t>Fasilitas</a:t>
            </a:r>
            <a:r>
              <a:rPr lang="en-US" sz="2800" b="1" dirty="0"/>
              <a:t> Pendidikan</a:t>
            </a:r>
            <a:r>
              <a:rPr lang="id-ID" sz="2800" b="1" dirty="0"/>
              <a:t> – 1 </a:t>
            </a:r>
            <a:endParaRPr lang="en-US" sz="2800" b="1" kern="1200" dirty="0">
              <a:latin typeface="+mj-lt"/>
              <a:ea typeface="+mj-ea"/>
              <a:cs typeface="+mj-cs"/>
            </a:endParaRPr>
          </a:p>
        </p:txBody>
      </p:sp>
      <p:pic>
        <p:nvPicPr>
          <p:cNvPr id="13" name="Picture 12" descr="A picture containing text, clipart&#10;&#10;Description automatically generated">
            <a:extLst>
              <a:ext uri="{FF2B5EF4-FFF2-40B4-BE49-F238E27FC236}">
                <a16:creationId xmlns:a16="http://schemas.microsoft.com/office/drawing/2014/main" id="{20CBF9C3-DC25-EBB0-AB6D-E84268811206}"/>
              </a:ext>
            </a:extLst>
          </p:cNvPr>
          <p:cNvPicPr>
            <a:picLocks noGrp="1" noRo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9292917" y="159566"/>
            <a:ext cx="2011842" cy="500726"/>
          </a:xfrm>
          <a:prstGeom prst="rect">
            <a:avLst/>
          </a:prstGeom>
        </p:spPr>
      </p:pic>
      <p:pic>
        <p:nvPicPr>
          <p:cNvPr id="15" name="Picture 14" descr="Logo&#10;&#10;Description automatically generated">
            <a:extLst>
              <a:ext uri="{FF2B5EF4-FFF2-40B4-BE49-F238E27FC236}">
                <a16:creationId xmlns:a16="http://schemas.microsoft.com/office/drawing/2014/main" id="{0134EF70-01D9-88B8-B427-AF0FA900D963}"/>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1353663" y="0"/>
            <a:ext cx="835022" cy="835022"/>
          </a:xfrm>
          <a:prstGeom prst="rect">
            <a:avLst/>
          </a:prstGeom>
        </p:spPr>
      </p:pic>
      <p:sp>
        <p:nvSpPr>
          <p:cNvPr id="8" name="TextBox 7">
            <a:extLst>
              <a:ext uri="{FF2B5EF4-FFF2-40B4-BE49-F238E27FC236}">
                <a16:creationId xmlns:a16="http://schemas.microsoft.com/office/drawing/2014/main" id="{3A05E0CD-B2FE-C0D4-9A8A-2E3CA93CDB36}"/>
              </a:ext>
            </a:extLst>
          </p:cNvPr>
          <p:cNvSpPr txBox="1"/>
          <p:nvPr/>
        </p:nvSpPr>
        <p:spPr>
          <a:xfrm>
            <a:off x="7367198" y="2491646"/>
            <a:ext cx="4012981" cy="3788858"/>
          </a:xfrm>
          <a:prstGeom prst="rect">
            <a:avLst/>
          </a:prstGeom>
          <a:noFill/>
        </p:spPr>
        <p:txBody>
          <a:bodyPr wrap="square" rtlCol="0">
            <a:spAutoFit/>
          </a:bodyPr>
          <a:lstStyle/>
          <a:p>
            <a:pPr marL="0" indent="0" algn="just">
              <a:lnSpc>
                <a:spcPct val="150000"/>
              </a:lnSpc>
              <a:buNone/>
            </a:pPr>
            <a:r>
              <a:rPr lang="en-US" sz="1800" b="1" dirty="0" err="1">
                <a:cs typeface="Segoe UI" panose="020B0502040204020203" pitchFamily="34" charset="0"/>
              </a:rPr>
              <a:t>Penerangan</a:t>
            </a:r>
            <a:r>
              <a:rPr lang="en-US" sz="1800" b="1" dirty="0">
                <a:cs typeface="Segoe UI" panose="020B0502040204020203" pitchFamily="34" charset="0"/>
              </a:rPr>
              <a:t> dan </a:t>
            </a:r>
            <a:r>
              <a:rPr lang="en-US" sz="1800" b="1" dirty="0" err="1">
                <a:cs typeface="Segoe UI" panose="020B0502040204020203" pitchFamily="34" charset="0"/>
              </a:rPr>
              <a:t>Fasilitas</a:t>
            </a:r>
            <a:r>
              <a:rPr lang="en-US" sz="1800" b="1" dirty="0">
                <a:cs typeface="Segoe UI" panose="020B0502040204020203" pitchFamily="34" charset="0"/>
              </a:rPr>
              <a:t> Pendidikan </a:t>
            </a:r>
            <a:r>
              <a:rPr lang="en-US" sz="1800" dirty="0" err="1">
                <a:cs typeface="Segoe UI" panose="020B0502040204020203" pitchFamily="34" charset="0"/>
              </a:rPr>
              <a:t>adalah</a:t>
            </a:r>
            <a:r>
              <a:rPr lang="en-US" sz="1800" dirty="0">
                <a:cs typeface="Segoe UI" panose="020B0502040204020203" pitchFamily="34" charset="0"/>
              </a:rPr>
              <a:t> </a:t>
            </a:r>
            <a:r>
              <a:rPr lang="en-US" sz="1800" dirty="0" err="1">
                <a:cs typeface="Segoe UI" panose="020B0502040204020203" pitchFamily="34" charset="0"/>
              </a:rPr>
              <a:t>tahap</a:t>
            </a:r>
            <a:r>
              <a:rPr lang="en-US" sz="1800" dirty="0">
                <a:cs typeface="Segoe UI" panose="020B0502040204020203" pitchFamily="34" charset="0"/>
              </a:rPr>
              <a:t> </a:t>
            </a:r>
            <a:r>
              <a:rPr lang="en-US" sz="1800" dirty="0" err="1">
                <a:cs typeface="Segoe UI" panose="020B0502040204020203" pitchFamily="34" charset="0"/>
              </a:rPr>
              <a:t>terakhir</a:t>
            </a:r>
            <a:r>
              <a:rPr lang="en-US" sz="1800" dirty="0">
                <a:cs typeface="Segoe UI" panose="020B0502040204020203" pitchFamily="34" charset="0"/>
              </a:rPr>
              <a:t> </a:t>
            </a:r>
            <a:r>
              <a:rPr lang="en-US" sz="1800" dirty="0" err="1">
                <a:cs typeface="Segoe UI" panose="020B0502040204020203" pitchFamily="34" charset="0"/>
              </a:rPr>
              <a:t>setelah</a:t>
            </a:r>
            <a:r>
              <a:rPr lang="en-US" sz="1800" dirty="0">
                <a:cs typeface="Segoe UI" panose="020B0502040204020203" pitchFamily="34" charset="0"/>
              </a:rPr>
              <a:t> </a:t>
            </a:r>
            <a:r>
              <a:rPr lang="en-US" sz="1800" dirty="0" err="1">
                <a:cs typeface="Segoe UI" panose="020B0502040204020203" pitchFamily="34" charset="0"/>
              </a:rPr>
              <a:t>pengisian</a:t>
            </a:r>
            <a:r>
              <a:rPr lang="en-US" sz="1800" dirty="0">
                <a:cs typeface="Segoe UI" panose="020B0502040204020203" pitchFamily="34" charset="0"/>
              </a:rPr>
              <a:t> </a:t>
            </a:r>
            <a:r>
              <a:rPr lang="en-US" sz="1800" b="1" dirty="0">
                <a:cs typeface="Segoe UI" panose="020B0502040204020203" pitchFamily="34" charset="0"/>
              </a:rPr>
              <a:t>Data </a:t>
            </a:r>
            <a:r>
              <a:rPr lang="en-US" sz="1800" b="1" dirty="0" err="1">
                <a:cs typeface="Segoe UI" panose="020B0502040204020203" pitchFamily="34" charset="0"/>
              </a:rPr>
              <a:t>Keluarga</a:t>
            </a:r>
            <a:r>
              <a:rPr lang="en-US" sz="1800" dirty="0">
                <a:cs typeface="Segoe UI" panose="020B0502040204020203" pitchFamily="34" charset="0"/>
              </a:rPr>
              <a:t>.</a:t>
            </a:r>
            <a:endParaRPr lang="id-ID" b="1" dirty="0">
              <a:cs typeface="Segoe UI" panose="020B0502040204020203" pitchFamily="34" charset="0"/>
            </a:endParaRPr>
          </a:p>
          <a:p>
            <a:pPr marL="285750" indent="-285750" algn="just">
              <a:lnSpc>
                <a:spcPct val="150000"/>
              </a:lnSpc>
              <a:buFont typeface="Courier New" panose="02070309020205020404" pitchFamily="49" charset="0"/>
              <a:buChar char="o"/>
            </a:pPr>
            <a:r>
              <a:rPr lang="en-US" sz="1800" dirty="0">
                <a:cs typeface="Segoe UI" panose="020B0502040204020203" pitchFamily="34" charset="0"/>
              </a:rPr>
              <a:t>Pada </a:t>
            </a:r>
            <a:r>
              <a:rPr lang="en-US" sz="1800" dirty="0" err="1">
                <a:cs typeface="Segoe UI" panose="020B0502040204020203" pitchFamily="34" charset="0"/>
              </a:rPr>
              <a:t>tahap</a:t>
            </a:r>
            <a:r>
              <a:rPr lang="en-US" sz="1800" dirty="0">
                <a:cs typeface="Segoe UI" panose="020B0502040204020203" pitchFamily="34" charset="0"/>
              </a:rPr>
              <a:t> ini </a:t>
            </a:r>
            <a:r>
              <a:rPr lang="en-US" sz="1800" dirty="0" err="1">
                <a:cs typeface="Segoe UI" panose="020B0502040204020203" pitchFamily="34" charset="0"/>
              </a:rPr>
              <a:t>semua</a:t>
            </a:r>
            <a:r>
              <a:rPr lang="en-US" sz="1800" dirty="0">
                <a:cs typeface="Segoe UI" panose="020B0502040204020203" pitchFamily="34" charset="0"/>
              </a:rPr>
              <a:t> </a:t>
            </a:r>
            <a:r>
              <a:rPr lang="en-US" sz="1800" dirty="0" err="1">
                <a:cs typeface="Segoe UI" panose="020B0502040204020203" pitchFamily="34" charset="0"/>
              </a:rPr>
              <a:t>komponen</a:t>
            </a:r>
            <a:r>
              <a:rPr lang="en-US" sz="1800" dirty="0">
                <a:cs typeface="Segoe UI" panose="020B0502040204020203" pitchFamily="34" charset="0"/>
              </a:rPr>
              <a:t> </a:t>
            </a:r>
            <a:r>
              <a:rPr lang="en-US" sz="1800" dirty="0" err="1">
                <a:cs typeface="Segoe UI" panose="020B0502040204020203" pitchFamily="34" charset="0"/>
              </a:rPr>
              <a:t>harus</a:t>
            </a:r>
            <a:r>
              <a:rPr lang="en-US" sz="1800" dirty="0">
                <a:cs typeface="Segoe UI" panose="020B0502040204020203" pitchFamily="34" charset="0"/>
              </a:rPr>
              <a:t> </a:t>
            </a:r>
            <a:r>
              <a:rPr lang="en-US" sz="1800" dirty="0" err="1">
                <a:cs typeface="Segoe UI" panose="020B0502040204020203" pitchFamily="34" charset="0"/>
              </a:rPr>
              <a:t>diisi</a:t>
            </a:r>
            <a:r>
              <a:rPr lang="en-US" sz="1800" dirty="0">
                <a:cs typeface="Segoe UI" panose="020B0502040204020203" pitchFamily="34" charset="0"/>
              </a:rPr>
              <a:t>. </a:t>
            </a:r>
            <a:r>
              <a:rPr lang="en-US" sz="1800" dirty="0" err="1">
                <a:cs typeface="Segoe UI" panose="020B0502040204020203" pitchFamily="34" charset="0"/>
              </a:rPr>
              <a:t>Bertujuan</a:t>
            </a:r>
            <a:r>
              <a:rPr lang="en-US" sz="1800" dirty="0">
                <a:cs typeface="Segoe UI" panose="020B0502040204020203" pitchFamily="34" charset="0"/>
              </a:rPr>
              <a:t> untuk </a:t>
            </a:r>
            <a:r>
              <a:rPr lang="en-US" sz="1800" dirty="0" err="1">
                <a:cs typeface="Segoe UI" panose="020B0502040204020203" pitchFamily="34" charset="0"/>
              </a:rPr>
              <a:t>mendapatkan</a:t>
            </a:r>
            <a:r>
              <a:rPr lang="en-US" sz="1800" dirty="0">
                <a:cs typeface="Segoe UI" panose="020B0502040204020203" pitchFamily="34" charset="0"/>
              </a:rPr>
              <a:t> </a:t>
            </a:r>
            <a:r>
              <a:rPr lang="en-US" sz="1800" dirty="0" err="1">
                <a:highlight>
                  <a:srgbClr val="00FFFF"/>
                </a:highlight>
                <a:cs typeface="Segoe UI" panose="020B0502040204020203" pitchFamily="34" charset="0"/>
              </a:rPr>
              <a:t>informasi</a:t>
            </a:r>
            <a:r>
              <a:rPr lang="en-US" sz="1800" dirty="0">
                <a:highlight>
                  <a:srgbClr val="00FFFF"/>
                </a:highlight>
                <a:cs typeface="Segoe UI" panose="020B0502040204020203" pitchFamily="34" charset="0"/>
              </a:rPr>
              <a:t> </a:t>
            </a:r>
            <a:r>
              <a:rPr lang="en-US" sz="1800" dirty="0" err="1">
                <a:highlight>
                  <a:srgbClr val="00FFFF"/>
                </a:highlight>
                <a:cs typeface="Segoe UI" panose="020B0502040204020203" pitchFamily="34" charset="0"/>
              </a:rPr>
              <a:t>sumber</a:t>
            </a:r>
            <a:r>
              <a:rPr lang="en-US" sz="1800" dirty="0">
                <a:highlight>
                  <a:srgbClr val="00FFFF"/>
                </a:highlight>
                <a:cs typeface="Segoe UI" panose="020B0502040204020203" pitchFamily="34" charset="0"/>
              </a:rPr>
              <a:t> </a:t>
            </a:r>
            <a:r>
              <a:rPr lang="en-US" sz="1800" dirty="0" err="1">
                <a:highlight>
                  <a:srgbClr val="00FFFF"/>
                </a:highlight>
                <a:cs typeface="Segoe UI" panose="020B0502040204020203" pitchFamily="34" charset="0"/>
              </a:rPr>
              <a:t>penerangan</a:t>
            </a:r>
            <a:r>
              <a:rPr lang="en-US" sz="1800" dirty="0">
                <a:cs typeface="Segoe UI" panose="020B0502040204020203" pitchFamily="34" charset="0"/>
              </a:rPr>
              <a:t> yang </a:t>
            </a:r>
            <a:r>
              <a:rPr lang="en-US" sz="1800" dirty="0" err="1">
                <a:cs typeface="Segoe UI" panose="020B0502040204020203" pitchFamily="34" charset="0"/>
              </a:rPr>
              <a:t>digunakan</a:t>
            </a:r>
            <a:r>
              <a:rPr lang="en-US" sz="1800" dirty="0">
                <a:cs typeface="Segoe UI" panose="020B0502040204020203" pitchFamily="34" charset="0"/>
              </a:rPr>
              <a:t> dan </a:t>
            </a:r>
            <a:r>
              <a:rPr lang="en-US" sz="1800" dirty="0" err="1">
                <a:highlight>
                  <a:srgbClr val="00FFFF"/>
                </a:highlight>
                <a:cs typeface="Segoe UI" panose="020B0502040204020203" pitchFamily="34" charset="0"/>
              </a:rPr>
              <a:t>faslitas</a:t>
            </a:r>
            <a:r>
              <a:rPr lang="en-US" sz="1800" dirty="0">
                <a:highlight>
                  <a:srgbClr val="00FFFF"/>
                </a:highlight>
                <a:cs typeface="Segoe UI" panose="020B0502040204020203" pitchFamily="34" charset="0"/>
              </a:rPr>
              <a:t> pendidikan yang </a:t>
            </a:r>
            <a:r>
              <a:rPr lang="en-US" sz="1800" dirty="0" err="1">
                <a:highlight>
                  <a:srgbClr val="00FFFF"/>
                </a:highlight>
                <a:cs typeface="Segoe UI" panose="020B0502040204020203" pitchFamily="34" charset="0"/>
              </a:rPr>
              <a:t>tersedia</a:t>
            </a:r>
            <a:r>
              <a:rPr lang="en-US" sz="1800" dirty="0">
                <a:cs typeface="Segoe UI" panose="020B0502040204020203" pitchFamily="34" charset="0"/>
              </a:rPr>
              <a:t> pada </a:t>
            </a:r>
            <a:r>
              <a:rPr lang="en-US" sz="1800" dirty="0" err="1">
                <a:cs typeface="Segoe UI" panose="020B0502040204020203" pitchFamily="34" charset="0"/>
              </a:rPr>
              <a:t>satu</a:t>
            </a:r>
            <a:r>
              <a:rPr lang="en-US" sz="1800" dirty="0">
                <a:cs typeface="Segoe UI" panose="020B0502040204020203" pitchFamily="34" charset="0"/>
              </a:rPr>
              <a:t> </a:t>
            </a:r>
            <a:r>
              <a:rPr lang="en-US" sz="1800" dirty="0" err="1">
                <a:cs typeface="Segoe UI" panose="020B0502040204020203" pitchFamily="34" charset="0"/>
              </a:rPr>
              <a:t>kepala</a:t>
            </a:r>
            <a:r>
              <a:rPr lang="en-US" sz="1800" dirty="0">
                <a:cs typeface="Segoe UI" panose="020B0502040204020203" pitchFamily="34" charset="0"/>
              </a:rPr>
              <a:t> </a:t>
            </a:r>
            <a:r>
              <a:rPr lang="en-US" sz="1800" dirty="0" err="1">
                <a:cs typeface="Segoe UI" panose="020B0502040204020203" pitchFamily="34" charset="0"/>
              </a:rPr>
              <a:t>keluarga</a:t>
            </a:r>
            <a:r>
              <a:rPr lang="en-US" sz="1800" dirty="0">
                <a:cs typeface="Segoe UI" panose="020B0502040204020203" pitchFamily="34" charset="0"/>
              </a:rPr>
              <a:t>.</a:t>
            </a:r>
          </a:p>
        </p:txBody>
      </p:sp>
      <p:pic>
        <p:nvPicPr>
          <p:cNvPr id="11" name="Picture 10">
            <a:extLst>
              <a:ext uri="{FF2B5EF4-FFF2-40B4-BE49-F238E27FC236}">
                <a16:creationId xmlns:a16="http://schemas.microsoft.com/office/drawing/2014/main" id="{B29DF274-2012-937A-90F1-0A2D2287F197}"/>
              </a:ext>
            </a:extLst>
          </p:cNvPr>
          <p:cNvPicPr>
            <a:picLocks noChangeAspect="1"/>
          </p:cNvPicPr>
          <p:nvPr/>
        </p:nvPicPr>
        <p:blipFill>
          <a:blip r:embed="rId4"/>
          <a:stretch>
            <a:fillRect/>
          </a:stretch>
        </p:blipFill>
        <p:spPr>
          <a:xfrm>
            <a:off x="108837" y="50601"/>
            <a:ext cx="3257981" cy="6757294"/>
          </a:xfrm>
          <a:prstGeom prst="rect">
            <a:avLst/>
          </a:prstGeom>
        </p:spPr>
      </p:pic>
      <p:pic>
        <p:nvPicPr>
          <p:cNvPr id="12" name="Picture 11">
            <a:extLst>
              <a:ext uri="{FF2B5EF4-FFF2-40B4-BE49-F238E27FC236}">
                <a16:creationId xmlns:a16="http://schemas.microsoft.com/office/drawing/2014/main" id="{8E92BC79-C029-34C0-4B2E-30646025218B}"/>
              </a:ext>
            </a:extLst>
          </p:cNvPr>
          <p:cNvPicPr>
            <a:picLocks noChangeAspect="1"/>
          </p:cNvPicPr>
          <p:nvPr/>
        </p:nvPicPr>
        <p:blipFill>
          <a:blip r:embed="rId5"/>
          <a:stretch>
            <a:fillRect/>
          </a:stretch>
        </p:blipFill>
        <p:spPr>
          <a:xfrm>
            <a:off x="3475655" y="36024"/>
            <a:ext cx="3232189" cy="6757295"/>
          </a:xfrm>
          <a:prstGeom prst="rect">
            <a:avLst/>
          </a:prstGeom>
        </p:spPr>
      </p:pic>
      <p:sp>
        <p:nvSpPr>
          <p:cNvPr id="3" name="Action Button: Blank 2">
            <a:hlinkClick r:id="" action="ppaction://hlinkshowjump?jump=nextslide" highlightClick="1"/>
            <a:extLst>
              <a:ext uri="{FF2B5EF4-FFF2-40B4-BE49-F238E27FC236}">
                <a16:creationId xmlns:a16="http://schemas.microsoft.com/office/drawing/2014/main" id="{DFBFFFE7-17FE-2445-EECF-7E9E77392638}"/>
              </a:ext>
            </a:extLst>
          </p:cNvPr>
          <p:cNvSpPr/>
          <p:nvPr/>
        </p:nvSpPr>
        <p:spPr>
          <a:xfrm>
            <a:off x="10679723" y="6280504"/>
            <a:ext cx="1403440" cy="512815"/>
          </a:xfrm>
          <a:prstGeom prst="actionButtonBlank">
            <a:avLst/>
          </a:prstGeom>
          <a:solidFill>
            <a:srgbClr val="0070C0"/>
          </a:solidFill>
          <a:ln>
            <a:solidFill>
              <a:schemeClr val="tx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dk1"/>
          </a:lnRef>
          <a:fillRef idx="1">
            <a:schemeClr val="lt1"/>
          </a:fillRef>
          <a:effectRef idx="0">
            <a:schemeClr val="dk1"/>
          </a:effectRef>
          <a:fontRef idx="minor">
            <a:schemeClr val="dk1"/>
          </a:fontRef>
        </p:style>
        <p:txBody>
          <a:bodyPr rtlCol="0" anchor="ctr"/>
          <a:lstStyle/>
          <a:p>
            <a:pPr algn="ctr"/>
            <a:r>
              <a:rPr lang="id-ID" b="1" dirty="0">
                <a:solidFill>
                  <a:schemeClr val="bg1"/>
                </a:solidFill>
              </a:rPr>
              <a:t>→ Part 2</a:t>
            </a:r>
            <a:endParaRPr lang="en-US" b="1" dirty="0">
              <a:solidFill>
                <a:schemeClr val="bg1"/>
              </a:solidFill>
            </a:endParaRPr>
          </a:p>
        </p:txBody>
      </p:sp>
    </p:spTree>
    <p:extLst>
      <p:ext uri="{BB962C8B-B14F-4D97-AF65-F5344CB8AC3E}">
        <p14:creationId xmlns:p14="http://schemas.microsoft.com/office/powerpoint/2010/main" val="592998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A3329613-8831-4432-A62D-24A970EFC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3">
            <a:extLst>
              <a:ext uri="{FF2B5EF4-FFF2-40B4-BE49-F238E27FC236}">
                <a16:creationId xmlns:a16="http://schemas.microsoft.com/office/drawing/2014/main" id="{2A4E0407-A637-4681-B905-C53E4216CE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7257433" y="1019628"/>
            <a:ext cx="4232512" cy="5486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689449-BF20-ABC2-753F-318F15EB10C4}"/>
              </a:ext>
            </a:extLst>
          </p:cNvPr>
          <p:cNvSpPr>
            <a:spLocks noGrp="1"/>
          </p:cNvSpPr>
          <p:nvPr>
            <p:ph type="title"/>
          </p:nvPr>
        </p:nvSpPr>
        <p:spPr>
          <a:xfrm>
            <a:off x="7367198" y="1019626"/>
            <a:ext cx="4012980" cy="1317173"/>
          </a:xfrm>
        </p:spPr>
        <p:txBody>
          <a:bodyPr vert="horz" lIns="91440" tIns="45720" rIns="91440" bIns="45720" rtlCol="0" anchor="b">
            <a:noAutofit/>
          </a:bodyPr>
          <a:lstStyle/>
          <a:p>
            <a:pPr algn="ctr">
              <a:lnSpc>
                <a:spcPct val="100000"/>
              </a:lnSpc>
            </a:pPr>
            <a:r>
              <a:rPr lang="en-US" sz="2800" b="1" dirty="0" err="1"/>
              <a:t>Pengisian</a:t>
            </a:r>
            <a:r>
              <a:rPr lang="en-US" sz="2800" b="1" dirty="0"/>
              <a:t> Data</a:t>
            </a:r>
            <a:br>
              <a:rPr lang="en-US" sz="2800" b="1" dirty="0"/>
            </a:br>
            <a:r>
              <a:rPr lang="en-US" sz="2800" b="1" dirty="0" err="1"/>
              <a:t>Penerangan</a:t>
            </a:r>
            <a:r>
              <a:rPr lang="en-US" sz="2800" b="1" dirty="0"/>
              <a:t> dan</a:t>
            </a:r>
            <a:r>
              <a:rPr lang="id-ID" sz="2800" b="1" dirty="0"/>
              <a:t> </a:t>
            </a:r>
            <a:r>
              <a:rPr lang="en-US" sz="2800" b="1" dirty="0" err="1"/>
              <a:t>Fasilitas</a:t>
            </a:r>
            <a:r>
              <a:rPr lang="en-US" sz="2800" b="1" dirty="0"/>
              <a:t> Pendidikan</a:t>
            </a:r>
            <a:r>
              <a:rPr lang="id-ID" sz="2800" b="1" dirty="0"/>
              <a:t> – 2</a:t>
            </a:r>
            <a:endParaRPr lang="en-US" sz="2800" b="1" kern="1200" dirty="0">
              <a:latin typeface="+mj-lt"/>
              <a:ea typeface="+mj-ea"/>
              <a:cs typeface="+mj-cs"/>
            </a:endParaRPr>
          </a:p>
        </p:txBody>
      </p:sp>
      <p:pic>
        <p:nvPicPr>
          <p:cNvPr id="13" name="Picture 12" descr="A picture containing text, clipart&#10;&#10;Description automatically generated">
            <a:extLst>
              <a:ext uri="{FF2B5EF4-FFF2-40B4-BE49-F238E27FC236}">
                <a16:creationId xmlns:a16="http://schemas.microsoft.com/office/drawing/2014/main" id="{20CBF9C3-DC25-EBB0-AB6D-E84268811206}"/>
              </a:ext>
            </a:extLst>
          </p:cNvPr>
          <p:cNvPicPr>
            <a:picLocks noGrp="1" noRo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9292917" y="159566"/>
            <a:ext cx="2011842" cy="500726"/>
          </a:xfrm>
          <a:prstGeom prst="rect">
            <a:avLst/>
          </a:prstGeom>
        </p:spPr>
      </p:pic>
      <p:pic>
        <p:nvPicPr>
          <p:cNvPr id="15" name="Picture 14" descr="Logo&#10;&#10;Description automatically generated">
            <a:extLst>
              <a:ext uri="{FF2B5EF4-FFF2-40B4-BE49-F238E27FC236}">
                <a16:creationId xmlns:a16="http://schemas.microsoft.com/office/drawing/2014/main" id="{0134EF70-01D9-88B8-B427-AF0FA900D963}"/>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1353663" y="0"/>
            <a:ext cx="835022" cy="835022"/>
          </a:xfrm>
          <a:prstGeom prst="rect">
            <a:avLst/>
          </a:prstGeom>
        </p:spPr>
      </p:pic>
      <p:sp>
        <p:nvSpPr>
          <p:cNvPr id="8" name="TextBox 7">
            <a:extLst>
              <a:ext uri="{FF2B5EF4-FFF2-40B4-BE49-F238E27FC236}">
                <a16:creationId xmlns:a16="http://schemas.microsoft.com/office/drawing/2014/main" id="{3A05E0CD-B2FE-C0D4-9A8A-2E3CA93CDB36}"/>
              </a:ext>
            </a:extLst>
          </p:cNvPr>
          <p:cNvSpPr txBox="1"/>
          <p:nvPr/>
        </p:nvSpPr>
        <p:spPr>
          <a:xfrm>
            <a:off x="7367198" y="2491646"/>
            <a:ext cx="4012981" cy="3788858"/>
          </a:xfrm>
          <a:prstGeom prst="rect">
            <a:avLst/>
          </a:prstGeom>
          <a:noFill/>
        </p:spPr>
        <p:txBody>
          <a:bodyPr wrap="square" rtlCol="0">
            <a:spAutoFit/>
          </a:bodyPr>
          <a:lstStyle/>
          <a:p>
            <a:pPr marL="0" indent="0" algn="just">
              <a:lnSpc>
                <a:spcPct val="150000"/>
              </a:lnSpc>
              <a:buNone/>
            </a:pPr>
            <a:r>
              <a:rPr lang="en-US" sz="1800" b="1" dirty="0" err="1">
                <a:cs typeface="Segoe UI" panose="020B0502040204020203" pitchFamily="34" charset="0"/>
              </a:rPr>
              <a:t>Penerangan</a:t>
            </a:r>
            <a:r>
              <a:rPr lang="en-US" sz="1800" b="1" dirty="0">
                <a:cs typeface="Segoe UI" panose="020B0502040204020203" pitchFamily="34" charset="0"/>
              </a:rPr>
              <a:t> dan </a:t>
            </a:r>
            <a:r>
              <a:rPr lang="en-US" sz="1800" b="1" dirty="0" err="1">
                <a:cs typeface="Segoe UI" panose="020B0502040204020203" pitchFamily="34" charset="0"/>
              </a:rPr>
              <a:t>Fasilitas</a:t>
            </a:r>
            <a:r>
              <a:rPr lang="en-US" sz="1800" b="1" dirty="0">
                <a:cs typeface="Segoe UI" panose="020B0502040204020203" pitchFamily="34" charset="0"/>
              </a:rPr>
              <a:t> Pendidikan </a:t>
            </a:r>
            <a:r>
              <a:rPr lang="en-US" sz="1800" dirty="0" err="1">
                <a:cs typeface="Segoe UI" panose="020B0502040204020203" pitchFamily="34" charset="0"/>
              </a:rPr>
              <a:t>adalah</a:t>
            </a:r>
            <a:r>
              <a:rPr lang="en-US" sz="1800" dirty="0">
                <a:cs typeface="Segoe UI" panose="020B0502040204020203" pitchFamily="34" charset="0"/>
              </a:rPr>
              <a:t> </a:t>
            </a:r>
            <a:r>
              <a:rPr lang="en-US" sz="1800" dirty="0" err="1">
                <a:cs typeface="Segoe UI" panose="020B0502040204020203" pitchFamily="34" charset="0"/>
              </a:rPr>
              <a:t>tahap</a:t>
            </a:r>
            <a:r>
              <a:rPr lang="en-US" sz="1800" dirty="0">
                <a:cs typeface="Segoe UI" panose="020B0502040204020203" pitchFamily="34" charset="0"/>
              </a:rPr>
              <a:t> </a:t>
            </a:r>
            <a:r>
              <a:rPr lang="en-US" sz="1800" dirty="0" err="1">
                <a:cs typeface="Segoe UI" panose="020B0502040204020203" pitchFamily="34" charset="0"/>
              </a:rPr>
              <a:t>terakhir</a:t>
            </a:r>
            <a:r>
              <a:rPr lang="en-US" sz="1800" dirty="0">
                <a:cs typeface="Segoe UI" panose="020B0502040204020203" pitchFamily="34" charset="0"/>
              </a:rPr>
              <a:t> </a:t>
            </a:r>
            <a:r>
              <a:rPr lang="en-US" sz="1800" dirty="0" err="1">
                <a:cs typeface="Segoe UI" panose="020B0502040204020203" pitchFamily="34" charset="0"/>
              </a:rPr>
              <a:t>setelah</a:t>
            </a:r>
            <a:r>
              <a:rPr lang="en-US" sz="1800" dirty="0">
                <a:cs typeface="Segoe UI" panose="020B0502040204020203" pitchFamily="34" charset="0"/>
              </a:rPr>
              <a:t> </a:t>
            </a:r>
            <a:r>
              <a:rPr lang="en-US" sz="1800" dirty="0" err="1">
                <a:cs typeface="Segoe UI" panose="020B0502040204020203" pitchFamily="34" charset="0"/>
              </a:rPr>
              <a:t>pengisian</a:t>
            </a:r>
            <a:r>
              <a:rPr lang="en-US" sz="1800" dirty="0">
                <a:cs typeface="Segoe UI" panose="020B0502040204020203" pitchFamily="34" charset="0"/>
              </a:rPr>
              <a:t> </a:t>
            </a:r>
            <a:r>
              <a:rPr lang="en-US" sz="1800" b="1" dirty="0">
                <a:cs typeface="Segoe UI" panose="020B0502040204020203" pitchFamily="34" charset="0"/>
              </a:rPr>
              <a:t>Data </a:t>
            </a:r>
            <a:r>
              <a:rPr lang="en-US" sz="1800" b="1" dirty="0" err="1">
                <a:cs typeface="Segoe UI" panose="020B0502040204020203" pitchFamily="34" charset="0"/>
              </a:rPr>
              <a:t>Keluarga</a:t>
            </a:r>
            <a:r>
              <a:rPr lang="en-US" sz="1800" dirty="0">
                <a:cs typeface="Segoe UI" panose="020B0502040204020203" pitchFamily="34" charset="0"/>
              </a:rPr>
              <a:t>.</a:t>
            </a:r>
            <a:endParaRPr lang="id-ID" b="1" dirty="0">
              <a:cs typeface="Segoe UI" panose="020B0502040204020203" pitchFamily="34" charset="0"/>
            </a:endParaRPr>
          </a:p>
          <a:p>
            <a:pPr marL="285750" indent="-285750" algn="just">
              <a:lnSpc>
                <a:spcPct val="150000"/>
              </a:lnSpc>
              <a:buFont typeface="Courier New" panose="02070309020205020404" pitchFamily="49" charset="0"/>
              <a:buChar char="o"/>
            </a:pPr>
            <a:r>
              <a:rPr lang="en-US" sz="1800" dirty="0">
                <a:cs typeface="Segoe UI" panose="020B0502040204020203" pitchFamily="34" charset="0"/>
              </a:rPr>
              <a:t>Pada </a:t>
            </a:r>
            <a:r>
              <a:rPr lang="en-US" sz="1800" dirty="0" err="1">
                <a:cs typeface="Segoe UI" panose="020B0502040204020203" pitchFamily="34" charset="0"/>
              </a:rPr>
              <a:t>tahap</a:t>
            </a:r>
            <a:r>
              <a:rPr lang="en-US" sz="1800" dirty="0">
                <a:cs typeface="Segoe UI" panose="020B0502040204020203" pitchFamily="34" charset="0"/>
              </a:rPr>
              <a:t> ini </a:t>
            </a:r>
            <a:r>
              <a:rPr lang="en-US" sz="1800" dirty="0" err="1">
                <a:cs typeface="Segoe UI" panose="020B0502040204020203" pitchFamily="34" charset="0"/>
              </a:rPr>
              <a:t>semua</a:t>
            </a:r>
            <a:r>
              <a:rPr lang="en-US" sz="1800" dirty="0">
                <a:cs typeface="Segoe UI" panose="020B0502040204020203" pitchFamily="34" charset="0"/>
              </a:rPr>
              <a:t> </a:t>
            </a:r>
            <a:r>
              <a:rPr lang="en-US" sz="1800" dirty="0" err="1">
                <a:cs typeface="Segoe UI" panose="020B0502040204020203" pitchFamily="34" charset="0"/>
              </a:rPr>
              <a:t>komponen</a:t>
            </a:r>
            <a:r>
              <a:rPr lang="en-US" sz="1800" dirty="0">
                <a:cs typeface="Segoe UI" panose="020B0502040204020203" pitchFamily="34" charset="0"/>
              </a:rPr>
              <a:t> </a:t>
            </a:r>
            <a:r>
              <a:rPr lang="en-US" sz="1800" dirty="0" err="1">
                <a:cs typeface="Segoe UI" panose="020B0502040204020203" pitchFamily="34" charset="0"/>
              </a:rPr>
              <a:t>harus</a:t>
            </a:r>
            <a:r>
              <a:rPr lang="en-US" sz="1800" dirty="0">
                <a:cs typeface="Segoe UI" panose="020B0502040204020203" pitchFamily="34" charset="0"/>
              </a:rPr>
              <a:t> </a:t>
            </a:r>
            <a:r>
              <a:rPr lang="en-US" sz="1800" dirty="0" err="1">
                <a:cs typeface="Segoe UI" panose="020B0502040204020203" pitchFamily="34" charset="0"/>
              </a:rPr>
              <a:t>diisi</a:t>
            </a:r>
            <a:r>
              <a:rPr lang="en-US" sz="1800" dirty="0">
                <a:cs typeface="Segoe UI" panose="020B0502040204020203" pitchFamily="34" charset="0"/>
              </a:rPr>
              <a:t>. </a:t>
            </a:r>
            <a:r>
              <a:rPr lang="en-US" sz="1800" dirty="0" err="1">
                <a:cs typeface="Segoe UI" panose="020B0502040204020203" pitchFamily="34" charset="0"/>
              </a:rPr>
              <a:t>Bertujuan</a:t>
            </a:r>
            <a:r>
              <a:rPr lang="en-US" sz="1800" dirty="0">
                <a:cs typeface="Segoe UI" panose="020B0502040204020203" pitchFamily="34" charset="0"/>
              </a:rPr>
              <a:t> untuk </a:t>
            </a:r>
            <a:r>
              <a:rPr lang="en-US" sz="1800" dirty="0" err="1">
                <a:cs typeface="Segoe UI" panose="020B0502040204020203" pitchFamily="34" charset="0"/>
              </a:rPr>
              <a:t>mendapatkan</a:t>
            </a:r>
            <a:r>
              <a:rPr lang="en-US" sz="1800" dirty="0">
                <a:cs typeface="Segoe UI" panose="020B0502040204020203" pitchFamily="34" charset="0"/>
              </a:rPr>
              <a:t> </a:t>
            </a:r>
            <a:r>
              <a:rPr lang="en-US" sz="1800" dirty="0" err="1">
                <a:highlight>
                  <a:srgbClr val="00FFFF"/>
                </a:highlight>
                <a:cs typeface="Segoe UI" panose="020B0502040204020203" pitchFamily="34" charset="0"/>
              </a:rPr>
              <a:t>informasi</a:t>
            </a:r>
            <a:r>
              <a:rPr lang="en-US" sz="1800" dirty="0">
                <a:highlight>
                  <a:srgbClr val="00FFFF"/>
                </a:highlight>
                <a:cs typeface="Segoe UI" panose="020B0502040204020203" pitchFamily="34" charset="0"/>
              </a:rPr>
              <a:t> </a:t>
            </a:r>
            <a:r>
              <a:rPr lang="en-US" sz="1800" dirty="0" err="1">
                <a:highlight>
                  <a:srgbClr val="00FFFF"/>
                </a:highlight>
                <a:cs typeface="Segoe UI" panose="020B0502040204020203" pitchFamily="34" charset="0"/>
              </a:rPr>
              <a:t>sumber</a:t>
            </a:r>
            <a:r>
              <a:rPr lang="en-US" sz="1800" dirty="0">
                <a:highlight>
                  <a:srgbClr val="00FFFF"/>
                </a:highlight>
                <a:cs typeface="Segoe UI" panose="020B0502040204020203" pitchFamily="34" charset="0"/>
              </a:rPr>
              <a:t> </a:t>
            </a:r>
            <a:r>
              <a:rPr lang="en-US" sz="1800" dirty="0" err="1">
                <a:highlight>
                  <a:srgbClr val="00FFFF"/>
                </a:highlight>
                <a:cs typeface="Segoe UI" panose="020B0502040204020203" pitchFamily="34" charset="0"/>
              </a:rPr>
              <a:t>penerangan</a:t>
            </a:r>
            <a:r>
              <a:rPr lang="en-US" sz="1800" dirty="0">
                <a:cs typeface="Segoe UI" panose="020B0502040204020203" pitchFamily="34" charset="0"/>
              </a:rPr>
              <a:t> yang </a:t>
            </a:r>
            <a:r>
              <a:rPr lang="en-US" sz="1800" dirty="0" err="1">
                <a:cs typeface="Segoe UI" panose="020B0502040204020203" pitchFamily="34" charset="0"/>
              </a:rPr>
              <a:t>digunakan</a:t>
            </a:r>
            <a:r>
              <a:rPr lang="en-US" sz="1800" dirty="0">
                <a:cs typeface="Segoe UI" panose="020B0502040204020203" pitchFamily="34" charset="0"/>
              </a:rPr>
              <a:t> dan </a:t>
            </a:r>
            <a:r>
              <a:rPr lang="en-US" sz="1800" dirty="0" err="1">
                <a:highlight>
                  <a:srgbClr val="00FFFF"/>
                </a:highlight>
                <a:cs typeface="Segoe UI" panose="020B0502040204020203" pitchFamily="34" charset="0"/>
              </a:rPr>
              <a:t>faslitas</a:t>
            </a:r>
            <a:r>
              <a:rPr lang="en-US" sz="1800" dirty="0">
                <a:highlight>
                  <a:srgbClr val="00FFFF"/>
                </a:highlight>
                <a:cs typeface="Segoe UI" panose="020B0502040204020203" pitchFamily="34" charset="0"/>
              </a:rPr>
              <a:t> pendidikan yang </a:t>
            </a:r>
            <a:r>
              <a:rPr lang="en-US" sz="1800" dirty="0" err="1">
                <a:highlight>
                  <a:srgbClr val="00FFFF"/>
                </a:highlight>
                <a:cs typeface="Segoe UI" panose="020B0502040204020203" pitchFamily="34" charset="0"/>
              </a:rPr>
              <a:t>tersedia</a:t>
            </a:r>
            <a:r>
              <a:rPr lang="en-US" sz="1800" dirty="0">
                <a:cs typeface="Segoe UI" panose="020B0502040204020203" pitchFamily="34" charset="0"/>
              </a:rPr>
              <a:t> pada </a:t>
            </a:r>
            <a:r>
              <a:rPr lang="en-US" sz="1800" dirty="0" err="1">
                <a:cs typeface="Segoe UI" panose="020B0502040204020203" pitchFamily="34" charset="0"/>
              </a:rPr>
              <a:t>satu</a:t>
            </a:r>
            <a:r>
              <a:rPr lang="en-US" sz="1800" dirty="0">
                <a:cs typeface="Segoe UI" panose="020B0502040204020203" pitchFamily="34" charset="0"/>
              </a:rPr>
              <a:t> </a:t>
            </a:r>
            <a:r>
              <a:rPr lang="en-US" sz="1800" dirty="0" err="1">
                <a:cs typeface="Segoe UI" panose="020B0502040204020203" pitchFamily="34" charset="0"/>
              </a:rPr>
              <a:t>kepala</a:t>
            </a:r>
            <a:r>
              <a:rPr lang="en-US" sz="1800" dirty="0">
                <a:cs typeface="Segoe UI" panose="020B0502040204020203" pitchFamily="34" charset="0"/>
              </a:rPr>
              <a:t> </a:t>
            </a:r>
            <a:r>
              <a:rPr lang="en-US" sz="1800" dirty="0" err="1">
                <a:cs typeface="Segoe UI" panose="020B0502040204020203" pitchFamily="34" charset="0"/>
              </a:rPr>
              <a:t>keluarga</a:t>
            </a:r>
            <a:r>
              <a:rPr lang="en-US" sz="1800" dirty="0">
                <a:cs typeface="Segoe UI" panose="020B0502040204020203" pitchFamily="34" charset="0"/>
              </a:rPr>
              <a:t>.</a:t>
            </a:r>
          </a:p>
        </p:txBody>
      </p:sp>
      <p:pic>
        <p:nvPicPr>
          <p:cNvPr id="17" name="Picture 16">
            <a:extLst>
              <a:ext uri="{FF2B5EF4-FFF2-40B4-BE49-F238E27FC236}">
                <a16:creationId xmlns:a16="http://schemas.microsoft.com/office/drawing/2014/main" id="{4D7FE85D-109C-DDA2-A56F-C43F00A76BB9}"/>
              </a:ext>
            </a:extLst>
          </p:cNvPr>
          <p:cNvPicPr>
            <a:picLocks noChangeAspect="1"/>
          </p:cNvPicPr>
          <p:nvPr/>
        </p:nvPicPr>
        <p:blipFill>
          <a:blip r:embed="rId4"/>
          <a:stretch>
            <a:fillRect/>
          </a:stretch>
        </p:blipFill>
        <p:spPr>
          <a:xfrm>
            <a:off x="161961" y="50105"/>
            <a:ext cx="3203927" cy="6729252"/>
          </a:xfrm>
          <a:prstGeom prst="rect">
            <a:avLst/>
          </a:prstGeom>
        </p:spPr>
      </p:pic>
      <p:pic>
        <p:nvPicPr>
          <p:cNvPr id="18" name="Picture 17">
            <a:extLst>
              <a:ext uri="{FF2B5EF4-FFF2-40B4-BE49-F238E27FC236}">
                <a16:creationId xmlns:a16="http://schemas.microsoft.com/office/drawing/2014/main" id="{E236A6C5-6241-2A79-54E1-EF7D15BA79DE}"/>
              </a:ext>
            </a:extLst>
          </p:cNvPr>
          <p:cNvPicPr>
            <a:picLocks noChangeAspect="1"/>
          </p:cNvPicPr>
          <p:nvPr/>
        </p:nvPicPr>
        <p:blipFill>
          <a:blip r:embed="rId5"/>
          <a:stretch>
            <a:fillRect/>
          </a:stretch>
        </p:blipFill>
        <p:spPr>
          <a:xfrm>
            <a:off x="3472340" y="50601"/>
            <a:ext cx="3220402" cy="6742718"/>
          </a:xfrm>
          <a:prstGeom prst="rect">
            <a:avLst/>
          </a:prstGeom>
        </p:spPr>
      </p:pic>
    </p:spTree>
    <p:extLst>
      <p:ext uri="{BB962C8B-B14F-4D97-AF65-F5344CB8AC3E}">
        <p14:creationId xmlns:p14="http://schemas.microsoft.com/office/powerpoint/2010/main" val="3021740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09EE062-9B7D-408A-BF41-CA0512A81174}"/>
              </a:ext>
            </a:extLst>
          </p:cNvPr>
          <p:cNvSpPr txBox="1"/>
          <p:nvPr/>
        </p:nvSpPr>
        <p:spPr>
          <a:xfrm>
            <a:off x="2155991" y="1020107"/>
            <a:ext cx="8047943" cy="830997"/>
          </a:xfrm>
          <a:prstGeom prst="rect">
            <a:avLst/>
          </a:prstGeom>
          <a:noFill/>
        </p:spPr>
        <p:txBody>
          <a:bodyPr wrap="square">
            <a:spAutoFit/>
          </a:bodyPr>
          <a:lstStyle/>
          <a:p>
            <a:pPr algn="ctr">
              <a:defRPr/>
            </a:pPr>
            <a:r>
              <a:rPr lang="en-US" sz="2800" b="1" i="0" u="none" strike="noStrike" baseline="0" dirty="0">
                <a:solidFill>
                  <a:prstClr val="black">
                    <a:lumMod val="65000"/>
                    <a:lumOff val="35000"/>
                  </a:prstClr>
                </a:solidFill>
                <a:latin typeface="Calibri" panose="020F0502020204030204"/>
              </a:rPr>
              <a:t>Angka Absolut Anak </a:t>
            </a:r>
            <a:r>
              <a:rPr lang="en-US" sz="2800" b="1" i="0" u="none" strike="noStrike" baseline="0" dirty="0" err="1">
                <a:solidFill>
                  <a:prstClr val="black">
                    <a:lumMod val="65000"/>
                    <a:lumOff val="35000"/>
                  </a:prstClr>
                </a:solidFill>
                <a:latin typeface="Calibri" panose="020F0502020204030204"/>
              </a:rPr>
              <a:t>Tidak</a:t>
            </a:r>
            <a:r>
              <a:rPr lang="en-US" sz="2800" b="1" i="0" u="none" strike="noStrike" baseline="0" dirty="0">
                <a:solidFill>
                  <a:prstClr val="black">
                    <a:lumMod val="65000"/>
                    <a:lumOff val="35000"/>
                  </a:prstClr>
                </a:solidFill>
                <a:latin typeface="Calibri" panose="020F0502020204030204"/>
              </a:rPr>
              <a:t> </a:t>
            </a:r>
            <a:r>
              <a:rPr lang="en-US" sz="2800" b="1" i="0" u="none" strike="noStrike" baseline="0" dirty="0" err="1">
                <a:solidFill>
                  <a:prstClr val="black">
                    <a:lumMod val="65000"/>
                    <a:lumOff val="35000"/>
                  </a:prstClr>
                </a:solidFill>
                <a:latin typeface="Calibri" panose="020F0502020204030204"/>
              </a:rPr>
              <a:t>Sekolah</a:t>
            </a:r>
            <a:r>
              <a:rPr lang="en-US" sz="2800" b="1" i="0" u="none" strike="noStrike" baseline="0" dirty="0">
                <a:solidFill>
                  <a:prstClr val="black">
                    <a:lumMod val="65000"/>
                    <a:lumOff val="35000"/>
                  </a:prstClr>
                </a:solidFill>
                <a:latin typeface="Calibri" panose="020F0502020204030204"/>
              </a:rPr>
              <a:t>, 2020</a:t>
            </a:r>
          </a:p>
          <a:p>
            <a:pPr algn="ctr">
              <a:defRPr/>
            </a:pPr>
            <a:r>
              <a:rPr lang="en-US" sz="2000" b="1" dirty="0" err="1">
                <a:solidFill>
                  <a:prstClr val="black">
                    <a:lumMod val="65000"/>
                    <a:lumOff val="35000"/>
                  </a:prstClr>
                </a:solidFill>
                <a:latin typeface="Calibri" panose="020F0502020204030204"/>
              </a:rPr>
              <a:t>Estimasi</a:t>
            </a:r>
            <a:r>
              <a:rPr lang="en-US" sz="2000" b="1" dirty="0">
                <a:solidFill>
                  <a:prstClr val="black">
                    <a:lumMod val="65000"/>
                    <a:lumOff val="35000"/>
                  </a:prstClr>
                </a:solidFill>
                <a:latin typeface="Calibri" panose="020F0502020204030204"/>
              </a:rPr>
              <a:t> per </a:t>
            </a:r>
            <a:r>
              <a:rPr lang="en-US" sz="2000" b="1" dirty="0" err="1">
                <a:solidFill>
                  <a:prstClr val="black">
                    <a:lumMod val="65000"/>
                    <a:lumOff val="35000"/>
                  </a:prstClr>
                </a:solidFill>
                <a:latin typeface="Calibri" panose="020F0502020204030204"/>
              </a:rPr>
              <a:t>provinsi</a:t>
            </a:r>
            <a:endParaRPr lang="en-US" sz="2000" b="1" i="0" u="none" strike="noStrike" baseline="0" dirty="0">
              <a:solidFill>
                <a:prstClr val="black">
                  <a:lumMod val="65000"/>
                  <a:lumOff val="35000"/>
                </a:prstClr>
              </a:solidFill>
              <a:latin typeface="Calibri" panose="020F0502020204030204"/>
            </a:endParaRPr>
          </a:p>
        </p:txBody>
      </p:sp>
      <p:graphicFrame>
        <p:nvGraphicFramePr>
          <p:cNvPr id="13" name="Content Placeholder 12">
            <a:extLst>
              <a:ext uri="{FF2B5EF4-FFF2-40B4-BE49-F238E27FC236}">
                <a16:creationId xmlns:a16="http://schemas.microsoft.com/office/drawing/2014/main" id="{73CFEEBE-CF85-408C-8D71-D40905210371}"/>
              </a:ext>
            </a:extLst>
          </p:cNvPr>
          <p:cNvGraphicFramePr>
            <a:graphicFrameLocks noGrp="1"/>
          </p:cNvGraphicFramePr>
          <p:nvPr>
            <p:ph idx="1"/>
          </p:nvPr>
        </p:nvGraphicFramePr>
        <p:xfrm>
          <a:off x="108903" y="2017297"/>
          <a:ext cx="11974194" cy="4508407"/>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a:extLst>
              <a:ext uri="{FF2B5EF4-FFF2-40B4-BE49-F238E27FC236}">
                <a16:creationId xmlns:a16="http://schemas.microsoft.com/office/drawing/2014/main" id="{02E2DAD2-D0B5-42C2-A62F-8BF1C2DC1F62}"/>
              </a:ext>
            </a:extLst>
          </p:cNvPr>
          <p:cNvSpPr txBox="1">
            <a:spLocks/>
          </p:cNvSpPr>
          <p:nvPr/>
        </p:nvSpPr>
        <p:spPr>
          <a:xfrm>
            <a:off x="-4051" y="12389"/>
            <a:ext cx="12206658" cy="714167"/>
          </a:xfrm>
          <a:prstGeom prst="rect">
            <a:avLst/>
          </a:prstGeom>
          <a:solidFill>
            <a:srgbClr val="00B0F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200" b="1" dirty="0">
                <a:solidFill>
                  <a:prstClr val="white"/>
                </a:solidFill>
                <a:latin typeface="Univers" panose="020B0503020202020204" pitchFamily="34" charset="0"/>
              </a:rPr>
              <a:t>SITUASI NASIONAL ANAK TIDAK SEKOLAH</a:t>
            </a:r>
            <a:endParaRPr kumimoji="0" lang="en-US" sz="3200" b="1" i="0" u="none" strike="noStrike" kern="1200" cap="none" spc="0" normalizeH="0" baseline="0" noProof="0" dirty="0">
              <a:ln>
                <a:noFill/>
              </a:ln>
              <a:solidFill>
                <a:prstClr val="white"/>
              </a:solidFill>
              <a:effectLst/>
              <a:uLnTx/>
              <a:uFillTx/>
              <a:latin typeface="Univers" panose="020B0503020202020204" pitchFamily="34" charset="0"/>
            </a:endParaRPr>
          </a:p>
        </p:txBody>
      </p:sp>
      <p:sp>
        <p:nvSpPr>
          <p:cNvPr id="9" name="TextBox 8">
            <a:extLst>
              <a:ext uri="{FF2B5EF4-FFF2-40B4-BE49-F238E27FC236}">
                <a16:creationId xmlns:a16="http://schemas.microsoft.com/office/drawing/2014/main" id="{379D6BBC-FE18-44B5-BEC3-DA8627600280}"/>
              </a:ext>
            </a:extLst>
          </p:cNvPr>
          <p:cNvSpPr txBox="1"/>
          <p:nvPr/>
        </p:nvSpPr>
        <p:spPr>
          <a:xfrm>
            <a:off x="34294" y="6542600"/>
            <a:ext cx="6198158" cy="261610"/>
          </a:xfrm>
          <a:prstGeom prst="rect">
            <a:avLst/>
          </a:prstGeom>
          <a:noFill/>
        </p:spPr>
        <p:txBody>
          <a:bodyPr wrap="square" rtlCol="0">
            <a:spAutoFit/>
          </a:bodyPr>
          <a:lstStyle/>
          <a:p>
            <a:r>
              <a:rPr lang="en-US" sz="1100" b="1" dirty="0" err="1">
                <a:latin typeface="Segoe UI" panose="020B0502040204020203" pitchFamily="34" charset="0"/>
                <a:cs typeface="Segoe UI" panose="020B0502040204020203" pitchFamily="34" charset="0"/>
              </a:rPr>
              <a:t>Sumber</a:t>
            </a:r>
            <a:r>
              <a:rPr lang="en-US" sz="1100" b="1" dirty="0">
                <a:latin typeface="Segoe UI" panose="020B0502040204020203" pitchFamily="34" charset="0"/>
                <a:cs typeface="Segoe UI" panose="020B0502040204020203" pitchFamily="34" charset="0"/>
              </a:rPr>
              <a:t>: </a:t>
            </a:r>
            <a:r>
              <a:rPr lang="en-US" sz="1100" b="1" dirty="0" err="1">
                <a:latin typeface="Segoe UI" panose="020B0502040204020203" pitchFamily="34" charset="0"/>
                <a:cs typeface="Segoe UI" panose="020B0502040204020203" pitchFamily="34" charset="0"/>
              </a:rPr>
              <a:t>Estimasi</a:t>
            </a:r>
            <a:r>
              <a:rPr lang="en-US" sz="1100" b="1" dirty="0">
                <a:latin typeface="Segoe UI" panose="020B0502040204020203" pitchFamily="34" charset="0"/>
                <a:cs typeface="Segoe UI" panose="020B0502040204020203" pitchFamily="34" charset="0"/>
              </a:rPr>
              <a:t> UNICEF </a:t>
            </a:r>
            <a:r>
              <a:rPr lang="en-US" sz="1100" b="1" dirty="0" err="1">
                <a:latin typeface="Segoe UI" panose="020B0502040204020203" pitchFamily="34" charset="0"/>
                <a:cs typeface="Segoe UI" panose="020B0502040204020203" pitchFamily="34" charset="0"/>
              </a:rPr>
              <a:t>berdasarkan</a:t>
            </a:r>
            <a:r>
              <a:rPr lang="en-US" sz="1100" b="1" dirty="0">
                <a:latin typeface="Segoe UI" panose="020B0502040204020203" pitchFamily="34" charset="0"/>
                <a:cs typeface="Segoe UI" panose="020B0502040204020203" pitchFamily="34" charset="0"/>
              </a:rPr>
              <a:t> data SUSENAS 2020</a:t>
            </a:r>
          </a:p>
        </p:txBody>
      </p:sp>
    </p:spTree>
    <p:extLst>
      <p:ext uri="{BB962C8B-B14F-4D97-AF65-F5344CB8AC3E}">
        <p14:creationId xmlns:p14="http://schemas.microsoft.com/office/powerpoint/2010/main" val="2096598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F52B364-4933-45F6-9C3F-6074EEDCC314}"/>
              </a:ext>
            </a:extLst>
          </p:cNvPr>
          <p:cNvSpPr txBox="1"/>
          <p:nvPr/>
        </p:nvSpPr>
        <p:spPr>
          <a:xfrm>
            <a:off x="493059" y="1554186"/>
            <a:ext cx="11026588" cy="3062377"/>
          </a:xfrm>
          <a:prstGeom prst="rect">
            <a:avLst/>
          </a:prstGeom>
          <a:noFill/>
        </p:spPr>
        <p:txBody>
          <a:bodyPr wrap="square">
            <a:spAutoFit/>
          </a:bodyPr>
          <a:lstStyle/>
          <a:p>
            <a:pPr marL="285750" indent="-285750">
              <a:spcAft>
                <a:spcPts val="600"/>
              </a:spcAft>
              <a:buFont typeface="Wingdings" panose="05000000000000000000" pitchFamily="2" charset="2"/>
              <a:buChar char="Ø"/>
            </a:pPr>
            <a:r>
              <a:rPr lang="en-US" altLang="zh-CN" sz="2800" b="1" dirty="0"/>
              <a:t>METODOLOGI</a:t>
            </a:r>
          </a:p>
          <a:p>
            <a:pPr marL="287338" indent="-287338">
              <a:spcAft>
                <a:spcPts val="600"/>
              </a:spcAft>
            </a:pPr>
            <a:r>
              <a:rPr lang="en-US" altLang="zh-CN" sz="2800" dirty="0"/>
              <a:t>	</a:t>
            </a:r>
            <a:r>
              <a:rPr lang="en-US" altLang="zh-CN" sz="2800" dirty="0" err="1"/>
              <a:t>Sensus</a:t>
            </a:r>
            <a:r>
              <a:rPr lang="en-US" altLang="zh-CN" sz="2800" dirty="0"/>
              <a:t> pada </a:t>
            </a:r>
            <a:r>
              <a:rPr lang="en-US" altLang="zh-CN" sz="2800" dirty="0" err="1"/>
              <a:t>keluarga</a:t>
            </a:r>
            <a:r>
              <a:rPr lang="en-US" altLang="zh-CN" sz="2800" dirty="0"/>
              <a:t> yang </a:t>
            </a:r>
            <a:r>
              <a:rPr lang="en-US" altLang="zh-CN" sz="2800" dirty="0" err="1"/>
              <a:t>mempunyai</a:t>
            </a:r>
            <a:r>
              <a:rPr lang="en-US" altLang="zh-CN" sz="2800" dirty="0"/>
              <a:t> </a:t>
            </a:r>
            <a:r>
              <a:rPr lang="en-US" altLang="zh-CN" sz="2800" dirty="0" err="1"/>
              <a:t>anak</a:t>
            </a:r>
            <a:r>
              <a:rPr lang="en-US" altLang="zh-CN" sz="2800" dirty="0"/>
              <a:t> </a:t>
            </a:r>
            <a:r>
              <a:rPr lang="en-US" altLang="zh-CN" sz="2800" dirty="0" err="1"/>
              <a:t>usia</a:t>
            </a:r>
            <a:r>
              <a:rPr lang="en-US" altLang="zh-CN" sz="2800" dirty="0"/>
              <a:t> 7-18 </a:t>
            </a:r>
            <a:r>
              <a:rPr lang="en-US" altLang="zh-CN" sz="2800" dirty="0" err="1"/>
              <a:t>tahun</a:t>
            </a:r>
            <a:endParaRPr lang="en-US" altLang="zh-CN" sz="2800" dirty="0"/>
          </a:p>
          <a:p>
            <a:pPr marL="287338" indent="-287338">
              <a:spcAft>
                <a:spcPts val="600"/>
              </a:spcAft>
            </a:pPr>
            <a:r>
              <a:rPr lang="en-US" altLang="zh-CN" sz="2800" dirty="0"/>
              <a:t>    </a:t>
            </a:r>
            <a:r>
              <a:rPr lang="en-US" altLang="zh-CN" sz="2800" dirty="0" err="1"/>
              <a:t>Sensus</a:t>
            </a:r>
            <a:r>
              <a:rPr lang="en-US" altLang="zh-CN" sz="2800" dirty="0"/>
              <a:t> pada </a:t>
            </a:r>
            <a:r>
              <a:rPr lang="en-US" altLang="zh-CN" sz="2800" dirty="0" err="1"/>
              <a:t>keluarga</a:t>
            </a:r>
            <a:r>
              <a:rPr lang="en-US" altLang="zh-CN" sz="2800" dirty="0"/>
              <a:t> yang </a:t>
            </a:r>
            <a:r>
              <a:rPr lang="en-US" altLang="zh-CN" sz="2800" dirty="0" err="1"/>
              <a:t>memiliki</a:t>
            </a:r>
            <a:r>
              <a:rPr lang="en-US" altLang="zh-CN" sz="2800" dirty="0"/>
              <a:t> </a:t>
            </a:r>
            <a:r>
              <a:rPr lang="en-US" altLang="zh-CN" sz="2800" dirty="0" err="1"/>
              <a:t>anak</a:t>
            </a:r>
            <a:r>
              <a:rPr lang="en-US" altLang="zh-CN" sz="2800" dirty="0"/>
              <a:t> </a:t>
            </a:r>
            <a:r>
              <a:rPr lang="en-US" altLang="zh-CN" sz="2800" dirty="0" err="1"/>
              <a:t>usia</a:t>
            </a:r>
            <a:r>
              <a:rPr lang="en-US" altLang="zh-CN" sz="2800" dirty="0"/>
              <a:t> 3-6 </a:t>
            </a:r>
            <a:r>
              <a:rPr lang="en-US" altLang="zh-CN" sz="2800" dirty="0" err="1"/>
              <a:t>tahun</a:t>
            </a:r>
            <a:r>
              <a:rPr lang="en-US" altLang="zh-CN" sz="2800" dirty="0"/>
              <a:t> </a:t>
            </a:r>
          </a:p>
          <a:p>
            <a:pPr marL="342900" indent="-342900">
              <a:spcAft>
                <a:spcPts val="600"/>
              </a:spcAft>
              <a:buFont typeface="Wingdings" panose="05000000000000000000" pitchFamily="2" charset="2"/>
              <a:buChar char="Ø"/>
            </a:pPr>
            <a:endParaRPr lang="en-US" altLang="zh-CN" sz="2800" b="1" dirty="0"/>
          </a:p>
          <a:p>
            <a:pPr marL="342900" indent="-342900">
              <a:spcAft>
                <a:spcPts val="600"/>
              </a:spcAft>
              <a:buFont typeface="Wingdings" panose="05000000000000000000" pitchFamily="2" charset="2"/>
              <a:buChar char="Ø"/>
            </a:pPr>
            <a:r>
              <a:rPr lang="en-US" altLang="zh-CN" sz="2800" b="1" dirty="0"/>
              <a:t>LOKUS MONITORING</a:t>
            </a:r>
            <a:r>
              <a:rPr lang="en-US" altLang="zh-CN" sz="2800" dirty="0"/>
              <a:t> pada 8 Desa di 8 </a:t>
            </a:r>
            <a:r>
              <a:rPr lang="en-US" altLang="zh-CN" sz="2800" dirty="0" err="1"/>
              <a:t>Kecamatan</a:t>
            </a:r>
            <a:endParaRPr lang="en-US" altLang="zh-CN" sz="2800" dirty="0"/>
          </a:p>
          <a:p>
            <a:pPr>
              <a:spcAft>
                <a:spcPts val="600"/>
              </a:spcAft>
            </a:pPr>
            <a:endParaRPr lang="en-US" altLang="zh-CN" sz="2800" b="1" dirty="0"/>
          </a:p>
        </p:txBody>
      </p:sp>
      <p:sp>
        <p:nvSpPr>
          <p:cNvPr id="4" name="Title 1">
            <a:extLst>
              <a:ext uri="{FF2B5EF4-FFF2-40B4-BE49-F238E27FC236}">
                <a16:creationId xmlns:a16="http://schemas.microsoft.com/office/drawing/2014/main" id="{A8620B7A-AD38-4839-80A5-15C34D9C84FE}"/>
              </a:ext>
            </a:extLst>
          </p:cNvPr>
          <p:cNvSpPr txBox="1">
            <a:spLocks/>
          </p:cNvSpPr>
          <p:nvPr/>
        </p:nvSpPr>
        <p:spPr>
          <a:xfrm>
            <a:off x="2" y="-26894"/>
            <a:ext cx="12191998" cy="1270478"/>
          </a:xfrm>
          <a:prstGeom prst="rect">
            <a:avLst/>
          </a:prstGeom>
          <a:solidFill>
            <a:srgbClr val="00B0F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b="1" dirty="0">
                <a:solidFill>
                  <a:schemeClr val="bg1"/>
                </a:solidFill>
                <a:latin typeface="+mn-lt"/>
                <a:cs typeface="Calibri Light" panose="020F0302020204030204" pitchFamily="34" charset="0"/>
              </a:rPr>
              <a:t>MONITORING DAMPAK COVID-19 TERHADAP </a:t>
            </a:r>
          </a:p>
          <a:p>
            <a:pPr>
              <a:defRPr/>
            </a:pPr>
            <a:r>
              <a:rPr lang="en-US" sz="3600" b="1" dirty="0">
                <a:solidFill>
                  <a:schemeClr val="bg1"/>
                </a:solidFill>
                <a:latin typeface="+mn-lt"/>
                <a:cs typeface="Calibri Light" panose="020F0302020204030204" pitchFamily="34" charset="0"/>
              </a:rPr>
              <a:t>ATS &amp; ABPS</a:t>
            </a:r>
          </a:p>
        </p:txBody>
      </p:sp>
    </p:spTree>
    <p:extLst>
      <p:ext uri="{BB962C8B-B14F-4D97-AF65-F5344CB8AC3E}">
        <p14:creationId xmlns:p14="http://schemas.microsoft.com/office/powerpoint/2010/main" val="3141198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PENGERTIAN ATS</a:t>
            </a:r>
          </a:p>
        </p:txBody>
      </p:sp>
      <p:sp>
        <p:nvSpPr>
          <p:cNvPr id="4" name="Content Placeholder 2">
            <a:extLst>
              <a:ext uri="{FF2B5EF4-FFF2-40B4-BE49-F238E27FC236}">
                <a16:creationId xmlns:a16="http://schemas.microsoft.com/office/drawing/2014/main" id="{AF41CA26-6255-4268-95E2-69CED3ECEA9E}"/>
              </a:ext>
            </a:extLst>
          </p:cNvPr>
          <p:cNvSpPr txBox="1">
            <a:spLocks noGrp="1"/>
          </p:cNvSpPr>
          <p:nvPr>
            <p:ph idx="1"/>
          </p:nvPr>
        </p:nvSpPr>
        <p:spPr>
          <a:prstGeom prst="rect">
            <a:avLst/>
          </a:prstGeom>
          <a:solidFill>
            <a:srgbClr val="0185CF">
              <a:alpha val="20000"/>
            </a:srgbClr>
          </a:solidFill>
          <a:ln w="31750">
            <a:noFill/>
          </a:ln>
        </p:spPr>
        <p:txBody>
          <a:bodyPr>
            <a:normAutofit/>
          </a:bodyPr>
          <a:lstStyle/>
          <a:p>
            <a:pPr marL="0" indent="0">
              <a:buNone/>
              <a:defRPr/>
            </a:pPr>
            <a:r>
              <a:rPr lang="en-US" sz="2400" dirty="0">
                <a:solidFill>
                  <a:prstClr val="black"/>
                </a:solidFill>
                <a:latin typeface="Cambria" panose="02040503050406030204" pitchFamily="18" charset="0"/>
                <a:ea typeface="Cambria" panose="02040503050406030204" pitchFamily="18" charset="0"/>
              </a:rPr>
              <a:t>A</a:t>
            </a:r>
            <a:r>
              <a:rPr lang="id-ID" sz="2400" dirty="0">
                <a:solidFill>
                  <a:prstClr val="black"/>
                </a:solidFill>
                <a:latin typeface="Cambria" panose="02040503050406030204" pitchFamily="18" charset="0"/>
                <a:ea typeface="Cambria" panose="02040503050406030204" pitchFamily="18" charset="0"/>
              </a:rPr>
              <a:t>na</a:t>
            </a:r>
            <a:r>
              <a:rPr lang="en-US" sz="2400" dirty="0">
                <a:solidFill>
                  <a:prstClr val="black"/>
                </a:solidFill>
                <a:latin typeface="Cambria" panose="02040503050406030204" pitchFamily="18" charset="0"/>
                <a:ea typeface="Cambria" panose="02040503050406030204" pitchFamily="18" charset="0"/>
              </a:rPr>
              <a:t>k</a:t>
            </a:r>
            <a:r>
              <a:rPr lang="id-ID" sz="2400" dirty="0">
                <a:solidFill>
                  <a:prstClr val="black"/>
                </a:solidFill>
                <a:latin typeface="Cambria" panose="02040503050406030204" pitchFamily="18" charset="0"/>
                <a:ea typeface="Cambria" panose="02040503050406030204" pitchFamily="18" charset="0"/>
              </a:rPr>
              <a:t> usia </a:t>
            </a:r>
            <a:r>
              <a:rPr lang="en-ID" sz="2400" dirty="0" err="1">
                <a:solidFill>
                  <a:prstClr val="black"/>
                </a:solidFill>
                <a:latin typeface="Cambria" panose="02040503050406030204" pitchFamily="18" charset="0"/>
                <a:ea typeface="Cambria" panose="02040503050406030204" pitchFamily="18" charset="0"/>
              </a:rPr>
              <a:t>sekolah</a:t>
            </a:r>
            <a:r>
              <a:rPr lang="en-US" sz="2400" dirty="0">
                <a:solidFill>
                  <a:prstClr val="black"/>
                </a:solidFill>
                <a:latin typeface="Cambria" panose="02040503050406030204" pitchFamily="18" charset="0"/>
                <a:ea typeface="Cambria" panose="02040503050406030204" pitchFamily="18" charset="0"/>
              </a:rPr>
              <a:t> (7-18 </a:t>
            </a:r>
            <a:r>
              <a:rPr lang="en-US" sz="2400" dirty="0" err="1">
                <a:solidFill>
                  <a:prstClr val="black"/>
                </a:solidFill>
                <a:latin typeface="Cambria" panose="02040503050406030204" pitchFamily="18" charset="0"/>
                <a:ea typeface="Cambria" panose="02040503050406030204" pitchFamily="18" charset="0"/>
              </a:rPr>
              <a:t>tahun</a:t>
            </a:r>
            <a:r>
              <a:rPr lang="en-US" sz="2400" dirty="0">
                <a:solidFill>
                  <a:prstClr val="black"/>
                </a:solidFill>
                <a:latin typeface="Cambria" panose="02040503050406030204" pitchFamily="18" charset="0"/>
                <a:ea typeface="Cambria" panose="02040503050406030204" pitchFamily="18" charset="0"/>
              </a:rPr>
              <a:t>) yang</a:t>
            </a:r>
            <a:r>
              <a:rPr lang="id-ID" sz="2400" dirty="0">
                <a:solidFill>
                  <a:prstClr val="black"/>
                </a:solidFill>
                <a:latin typeface="Cambria" panose="02040503050406030204" pitchFamily="18" charset="0"/>
                <a:ea typeface="Cambria" panose="02040503050406030204" pitchFamily="18" charset="0"/>
              </a:rPr>
              <a:t>: </a:t>
            </a:r>
            <a:endParaRPr lang="en-US" sz="2400" dirty="0">
              <a:solidFill>
                <a:prstClr val="black"/>
              </a:solidFill>
              <a:latin typeface="Cambria" panose="02040503050406030204" pitchFamily="18" charset="0"/>
              <a:ea typeface="Cambria" panose="02040503050406030204" pitchFamily="18" charset="0"/>
            </a:endParaRPr>
          </a:p>
          <a:p>
            <a:pPr>
              <a:defRPr/>
            </a:pPr>
            <a:r>
              <a:rPr lang="id-ID" sz="2400" b="1" dirty="0" err="1">
                <a:solidFill>
                  <a:prstClr val="black"/>
                </a:solidFill>
                <a:latin typeface="Cambria" panose="02040503050406030204" pitchFamily="18" charset="0"/>
                <a:ea typeface="Cambria" panose="02040503050406030204" pitchFamily="18" charset="0"/>
              </a:rPr>
              <a:t>T</a:t>
            </a:r>
            <a:r>
              <a:rPr lang="en-US" sz="2400" b="1" dirty="0" err="1">
                <a:solidFill>
                  <a:prstClr val="black"/>
                </a:solidFill>
                <a:latin typeface="Cambria" panose="02040503050406030204" pitchFamily="18" charset="0"/>
                <a:ea typeface="Cambria" panose="02040503050406030204" pitchFamily="18" charset="0"/>
              </a:rPr>
              <a:t>idak</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pernah</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bersekolah</a:t>
            </a:r>
            <a:r>
              <a:rPr lang="en-US" sz="2400" b="1" dirty="0">
                <a:solidFill>
                  <a:prstClr val="black"/>
                </a:solidFill>
                <a:latin typeface="Cambria" panose="02040503050406030204" pitchFamily="18" charset="0"/>
                <a:ea typeface="Cambria" panose="02040503050406030204" pitchFamily="18" charset="0"/>
              </a:rPr>
              <a:t>.</a:t>
            </a:r>
          </a:p>
          <a:p>
            <a:pPr>
              <a:defRPr/>
            </a:pPr>
            <a:r>
              <a:rPr lang="id-ID" sz="2400" b="1" dirty="0" err="1">
                <a:solidFill>
                  <a:prstClr val="black"/>
                </a:solidFill>
                <a:latin typeface="Cambria" panose="02040503050406030204" pitchFamily="18" charset="0"/>
                <a:ea typeface="Cambria" panose="02040503050406030204" pitchFamily="18" charset="0"/>
              </a:rPr>
              <a:t>P</a:t>
            </a:r>
            <a:r>
              <a:rPr lang="en-US" sz="2400" b="1" dirty="0" err="1">
                <a:solidFill>
                  <a:prstClr val="black"/>
                </a:solidFill>
                <a:latin typeface="Cambria" panose="02040503050406030204" pitchFamily="18" charset="0"/>
                <a:ea typeface="Cambria" panose="02040503050406030204" pitchFamily="18" charset="0"/>
              </a:rPr>
              <a:t>utus</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sekolah</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tanpa</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menyelesaikan</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jenjang</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pendidikannya</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putus</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sekolah</a:t>
            </a:r>
            <a:r>
              <a:rPr lang="en-US" sz="2400" dirty="0">
                <a:solidFill>
                  <a:prstClr val="black"/>
                </a:solidFill>
                <a:latin typeface="Cambria" panose="02040503050406030204" pitchFamily="18" charset="0"/>
                <a:ea typeface="Cambria" panose="02040503050406030204" pitchFamily="18" charset="0"/>
              </a:rPr>
              <a:t> di </a:t>
            </a:r>
            <a:r>
              <a:rPr lang="en-US" sz="2400" dirty="0" err="1">
                <a:solidFill>
                  <a:prstClr val="black"/>
                </a:solidFill>
                <a:latin typeface="Cambria" panose="02040503050406030204" pitchFamily="18" charset="0"/>
                <a:ea typeface="Cambria" panose="02040503050406030204" pitchFamily="18" charset="0"/>
              </a:rPr>
              <a:t>tengah-tengah</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jenjang</a:t>
            </a:r>
            <a:r>
              <a:rPr lang="en-US" sz="2400" dirty="0">
                <a:solidFill>
                  <a:prstClr val="black"/>
                </a:solidFill>
                <a:latin typeface="Cambria" panose="02040503050406030204" pitchFamily="18" charset="0"/>
                <a:ea typeface="Cambria" panose="02040503050406030204" pitchFamily="18" charset="0"/>
              </a:rPr>
              <a:t> SD, SMP, </a:t>
            </a:r>
            <a:r>
              <a:rPr lang="en-US" sz="2400" dirty="0" err="1">
                <a:solidFill>
                  <a:prstClr val="black"/>
                </a:solidFill>
                <a:latin typeface="Cambria" panose="02040503050406030204" pitchFamily="18" charset="0"/>
                <a:ea typeface="Cambria" panose="02040503050406030204" pitchFamily="18" charset="0"/>
              </a:rPr>
              <a:t>atau</a:t>
            </a:r>
            <a:r>
              <a:rPr lang="en-US" sz="2400" dirty="0">
                <a:solidFill>
                  <a:prstClr val="black"/>
                </a:solidFill>
                <a:latin typeface="Cambria" panose="02040503050406030204" pitchFamily="18" charset="0"/>
                <a:ea typeface="Cambria" panose="02040503050406030204" pitchFamily="18" charset="0"/>
              </a:rPr>
              <a:t> SM).</a:t>
            </a:r>
          </a:p>
          <a:p>
            <a:pPr>
              <a:defRPr/>
            </a:pPr>
            <a:r>
              <a:rPr lang="en-ID" sz="2400" b="1" dirty="0" err="1">
                <a:solidFill>
                  <a:prstClr val="black"/>
                </a:solidFill>
                <a:latin typeface="Cambria" panose="02040503050406030204" pitchFamily="18" charset="0"/>
                <a:ea typeface="Cambria" panose="02040503050406030204" pitchFamily="18" charset="0"/>
              </a:rPr>
              <a:t>Tidak</a:t>
            </a:r>
            <a:r>
              <a:rPr lang="en-ID" sz="2400" b="1" dirty="0">
                <a:solidFill>
                  <a:prstClr val="black"/>
                </a:solidFill>
                <a:latin typeface="Cambria" panose="02040503050406030204" pitchFamily="18" charset="0"/>
                <a:ea typeface="Cambria" panose="02040503050406030204" pitchFamily="18" charset="0"/>
              </a:rPr>
              <a:t> </a:t>
            </a:r>
            <a:r>
              <a:rPr lang="en-ID" sz="2400" b="1" dirty="0" err="1">
                <a:solidFill>
                  <a:prstClr val="black"/>
                </a:solidFill>
                <a:latin typeface="Cambria" panose="02040503050406030204" pitchFamily="18" charset="0"/>
                <a:ea typeface="Cambria" panose="02040503050406030204" pitchFamily="18" charset="0"/>
              </a:rPr>
              <a:t>melanjutkan</a:t>
            </a:r>
            <a:r>
              <a:rPr lang="en-ID" sz="2400" dirty="0">
                <a:solidFill>
                  <a:prstClr val="black"/>
                </a:solidFill>
                <a:latin typeface="Cambria" panose="02040503050406030204" pitchFamily="18" charset="0"/>
                <a:ea typeface="Cambria" panose="02040503050406030204" pitchFamily="18" charset="0"/>
              </a:rPr>
              <a:t> p</a:t>
            </a:r>
            <a:r>
              <a:rPr lang="en-US" sz="2400" dirty="0" err="1">
                <a:solidFill>
                  <a:prstClr val="black"/>
                </a:solidFill>
                <a:latin typeface="Cambria" panose="02040503050406030204" pitchFamily="18" charset="0"/>
                <a:ea typeface="Cambria" panose="02040503050406030204" pitchFamily="18" charset="0"/>
              </a:rPr>
              <a:t>utus</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sekolah</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tanpa</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melanjutkan</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ke</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jenjang</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pendidikan</a:t>
            </a:r>
            <a:r>
              <a:rPr lang="en-US" sz="2400" dirty="0">
                <a:solidFill>
                  <a:prstClr val="black"/>
                </a:solidFill>
                <a:latin typeface="Cambria" panose="02040503050406030204" pitchFamily="18" charset="0"/>
                <a:ea typeface="Cambria" panose="02040503050406030204" pitchFamily="18" charset="0"/>
              </a:rPr>
              <a:t> yang </a:t>
            </a:r>
            <a:r>
              <a:rPr lang="en-US" sz="2400" dirty="0" err="1">
                <a:solidFill>
                  <a:prstClr val="black"/>
                </a:solidFill>
                <a:latin typeface="Cambria" panose="02040503050406030204" pitchFamily="18" charset="0"/>
                <a:ea typeface="Cambria" panose="02040503050406030204" pitchFamily="18" charset="0"/>
              </a:rPr>
              <a:t>lebih</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tinggi</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transisi</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dari</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jenjang</a:t>
            </a:r>
            <a:r>
              <a:rPr lang="en-US" sz="2400" dirty="0">
                <a:solidFill>
                  <a:prstClr val="black"/>
                </a:solidFill>
                <a:latin typeface="Cambria" panose="02040503050406030204" pitchFamily="18" charset="0"/>
                <a:ea typeface="Cambria" panose="02040503050406030204" pitchFamily="18" charset="0"/>
              </a:rPr>
              <a:t> SD </a:t>
            </a:r>
            <a:r>
              <a:rPr lang="en-US" sz="2400" dirty="0" err="1">
                <a:solidFill>
                  <a:prstClr val="black"/>
                </a:solidFill>
                <a:latin typeface="Cambria" panose="02040503050406030204" pitchFamily="18" charset="0"/>
                <a:ea typeface="Cambria" panose="02040503050406030204" pitchFamily="18" charset="0"/>
              </a:rPr>
              <a:t>ke</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jenjang</a:t>
            </a:r>
            <a:r>
              <a:rPr lang="en-US" sz="2400" dirty="0">
                <a:solidFill>
                  <a:prstClr val="black"/>
                </a:solidFill>
                <a:latin typeface="Cambria" panose="02040503050406030204" pitchFamily="18" charset="0"/>
                <a:ea typeface="Cambria" panose="02040503050406030204" pitchFamily="18" charset="0"/>
              </a:rPr>
              <a:t> SMP </a:t>
            </a:r>
            <a:r>
              <a:rPr lang="en-US" sz="2400" dirty="0" err="1">
                <a:solidFill>
                  <a:prstClr val="black"/>
                </a:solidFill>
                <a:latin typeface="Cambria" panose="02040503050406030204" pitchFamily="18" charset="0"/>
                <a:ea typeface="Cambria" panose="02040503050406030204" pitchFamily="18" charset="0"/>
              </a:rPr>
              <a:t>atau</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dari</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jenjang</a:t>
            </a:r>
            <a:r>
              <a:rPr lang="en-US" sz="2400" dirty="0">
                <a:solidFill>
                  <a:prstClr val="black"/>
                </a:solidFill>
                <a:latin typeface="Cambria" panose="02040503050406030204" pitchFamily="18" charset="0"/>
                <a:ea typeface="Cambria" panose="02040503050406030204" pitchFamily="18" charset="0"/>
              </a:rPr>
              <a:t> SMP </a:t>
            </a:r>
            <a:r>
              <a:rPr lang="en-US" sz="2400" dirty="0" err="1">
                <a:solidFill>
                  <a:prstClr val="black"/>
                </a:solidFill>
                <a:latin typeface="Cambria" panose="02040503050406030204" pitchFamily="18" charset="0"/>
                <a:ea typeface="Cambria" panose="02040503050406030204" pitchFamily="18" charset="0"/>
              </a:rPr>
              <a:t>ke</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jenjang</a:t>
            </a:r>
            <a:r>
              <a:rPr lang="en-US" sz="2400" dirty="0">
                <a:solidFill>
                  <a:prstClr val="black"/>
                </a:solidFill>
                <a:latin typeface="Cambria" panose="02040503050406030204" pitchFamily="18" charset="0"/>
                <a:ea typeface="Cambria" panose="02040503050406030204" pitchFamily="18" charset="0"/>
              </a:rPr>
              <a:t> SMA) </a:t>
            </a:r>
            <a:r>
              <a:rPr lang="id-ID" sz="2400" dirty="0">
                <a:solidFill>
                  <a:prstClr val="black"/>
                </a:solidFill>
                <a:latin typeface="Cambria" panose="02040503050406030204" pitchFamily="18" charset="0"/>
                <a:ea typeface="Cambria" panose="02040503050406030204" pitchFamily="18" charset="0"/>
              </a:rPr>
              <a:t>.</a:t>
            </a:r>
          </a:p>
          <a:p>
            <a:pPr>
              <a:buNone/>
              <a:defRPr/>
            </a:pPr>
            <a:endParaRPr lang="en-US" sz="240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11902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432BC5F-D91B-4656-8D5C-4271D7E4B9B2}"/>
              </a:ext>
            </a:extLst>
          </p:cNvPr>
          <p:cNvSpPr/>
          <p:nvPr/>
        </p:nvSpPr>
        <p:spPr>
          <a:xfrm>
            <a:off x="1993949" y="1457543"/>
            <a:ext cx="8422533" cy="5101255"/>
          </a:xfrm>
          <a:prstGeom prst="rect">
            <a:avLst/>
          </a:prstGeom>
          <a:solidFill>
            <a:schemeClr val="accent2">
              <a:lumMod val="20000"/>
              <a:lumOff val="80000"/>
            </a:schemeClr>
          </a:solidFill>
          <a:ln>
            <a:noFill/>
          </a:ln>
          <a:effectLst>
            <a:outerShdw blurRad="50800" dist="38100" dir="8100000" algn="tr" rotWithShape="0">
              <a:prstClr val="black">
                <a:alpha val="40000"/>
              </a:prstClr>
            </a:out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ID">
              <a:solidFill>
                <a:prstClr val="white"/>
              </a:solidFill>
            </a:endParaRPr>
          </a:p>
        </p:txBody>
      </p:sp>
      <p:sp>
        <p:nvSpPr>
          <p:cNvPr id="1048649" name="Slide Number Placeholder 1"/>
          <p:cNvSpPr>
            <a:spLocks noGrp="1"/>
          </p:cNvSpPr>
          <p:nvPr>
            <p:ph type="sldNum" sz="quarter" idx="12"/>
          </p:nvPr>
        </p:nvSpPr>
        <p:spPr/>
        <p:txBody>
          <a:bodyPr/>
          <a:lstStyle/>
          <a:p>
            <a:pPr>
              <a:defRPr/>
            </a:pPr>
            <a:endParaRPr lang="en-US" dirty="0">
              <a:solidFill>
                <a:prstClr val="white"/>
              </a:solidFill>
            </a:endParaRPr>
          </a:p>
        </p:txBody>
      </p:sp>
      <p:sp>
        <p:nvSpPr>
          <p:cNvPr id="1048653" name="Rectangle 18"/>
          <p:cNvSpPr/>
          <p:nvPr/>
        </p:nvSpPr>
        <p:spPr>
          <a:xfrm>
            <a:off x="3287692" y="1263643"/>
            <a:ext cx="4272155" cy="387798"/>
          </a:xfrm>
          <a:prstGeom prst="rect">
            <a:avLst/>
          </a:prstGeom>
          <a:noFill/>
          <a:ln w="38100">
            <a:noFill/>
            <a:prstDash val="dash"/>
          </a:ln>
        </p:spPr>
        <p:txBody>
          <a:bodyPr wrap="square">
            <a:spAutoFit/>
          </a:bodyPr>
          <a:lstStyle/>
          <a:p>
            <a:pPr algn="r">
              <a:lnSpc>
                <a:spcPct val="80000"/>
              </a:lnSpc>
              <a:defRPr/>
            </a:pPr>
            <a:r>
              <a:rPr lang="en-US" sz="2000" b="1" dirty="0" err="1">
                <a:solidFill>
                  <a:srgbClr val="ED7D31">
                    <a:lumMod val="50000"/>
                  </a:srgbClr>
                </a:solidFill>
                <a:latin typeface="Segoe UI" panose="020B0502040204020203" pitchFamily="34" charset="0"/>
                <a:ea typeface="Cambria" panose="02040503050406030204" pitchFamily="18" charset="0"/>
                <a:cs typeface="Segoe UI" panose="020B0502040204020203" pitchFamily="34" charset="0"/>
              </a:rPr>
              <a:t>Hambatan</a:t>
            </a:r>
            <a:r>
              <a:rPr lang="en-US" sz="2000" b="1" dirty="0">
                <a:solidFill>
                  <a:srgbClr val="ED7D31">
                    <a:lumMod val="50000"/>
                  </a:srgbClr>
                </a:solidFill>
                <a:latin typeface="Segoe UI" panose="020B0502040204020203" pitchFamily="34" charset="0"/>
                <a:ea typeface="Cambria" panose="02040503050406030204" pitchFamily="18" charset="0"/>
                <a:cs typeface="Segoe UI" panose="020B0502040204020203" pitchFamily="34" charset="0"/>
              </a:rPr>
              <a:t> </a:t>
            </a:r>
            <a:r>
              <a:rPr lang="en-US" sz="2000" b="1" dirty="0" err="1">
                <a:solidFill>
                  <a:srgbClr val="ED7D31">
                    <a:lumMod val="50000"/>
                  </a:srgbClr>
                </a:solidFill>
                <a:latin typeface="Segoe UI" panose="020B0502040204020203" pitchFamily="34" charset="0"/>
                <a:ea typeface="Cambria" panose="02040503050406030204" pitchFamily="18" charset="0"/>
                <a:cs typeface="Segoe UI" panose="020B0502040204020203" pitchFamily="34" charset="0"/>
              </a:rPr>
              <a:t>ekonomi</a:t>
            </a:r>
            <a:r>
              <a:rPr lang="en-US" sz="2000" b="1" dirty="0">
                <a:solidFill>
                  <a:srgbClr val="ED7D31">
                    <a:lumMod val="50000"/>
                  </a:srgbClr>
                </a:solidFill>
                <a:latin typeface="Segoe UI" panose="020B0502040204020203" pitchFamily="34" charset="0"/>
                <a:ea typeface="Cambria" panose="02040503050406030204" pitchFamily="18" charset="0"/>
                <a:cs typeface="Segoe UI" panose="020B0502040204020203" pitchFamily="34" charset="0"/>
              </a:rPr>
              <a:t> </a:t>
            </a:r>
            <a:r>
              <a:rPr lang="en-US" sz="2400" b="1" dirty="0">
                <a:solidFill>
                  <a:srgbClr val="ED7D31">
                    <a:lumMod val="50000"/>
                  </a:srgbClr>
                </a:solidFill>
                <a:latin typeface="Bahnschrift" panose="020B0502040204020203" pitchFamily="34" charset="0"/>
                <a:ea typeface="Cambria" panose="02040503050406030204" pitchFamily="18" charset="0"/>
                <a:cs typeface="Segoe UI" panose="020B0502040204020203" pitchFamily="34" charset="0"/>
              </a:rPr>
              <a:t>&amp;</a:t>
            </a:r>
            <a:r>
              <a:rPr lang="en-US" sz="2000" b="1" dirty="0">
                <a:solidFill>
                  <a:srgbClr val="ED7D31">
                    <a:lumMod val="50000"/>
                  </a:srgbClr>
                </a:solidFill>
                <a:latin typeface="Segoe UI" panose="020B0502040204020203" pitchFamily="34" charset="0"/>
                <a:ea typeface="Cambria" panose="02040503050406030204" pitchFamily="18" charset="0"/>
                <a:cs typeface="Segoe UI" panose="020B0502040204020203" pitchFamily="34" charset="0"/>
              </a:rPr>
              <a:t> </a:t>
            </a:r>
            <a:r>
              <a:rPr lang="en-US" sz="2000" b="1" dirty="0" err="1">
                <a:solidFill>
                  <a:srgbClr val="ED7D31">
                    <a:lumMod val="50000"/>
                  </a:srgbClr>
                </a:solidFill>
                <a:latin typeface="Segoe UI" panose="020B0502040204020203" pitchFamily="34" charset="0"/>
                <a:ea typeface="Cambria" panose="02040503050406030204" pitchFamily="18" charset="0"/>
                <a:cs typeface="Segoe UI" panose="020B0502040204020203" pitchFamily="34" charset="0"/>
              </a:rPr>
              <a:t>kemiskinan</a:t>
            </a:r>
            <a:endParaRPr lang="en-US" sz="2000" b="1" dirty="0">
              <a:solidFill>
                <a:srgbClr val="ED7D31">
                  <a:lumMod val="50000"/>
                </a:srgbClr>
              </a:solidFill>
              <a:latin typeface="Segoe UI" panose="020B0502040204020203" pitchFamily="34" charset="0"/>
              <a:ea typeface="Cambria" panose="02040503050406030204" pitchFamily="18" charset="0"/>
              <a:cs typeface="Segoe UI" panose="020B0502040204020203" pitchFamily="34" charset="0"/>
            </a:endParaRPr>
          </a:p>
        </p:txBody>
      </p:sp>
      <p:sp>
        <p:nvSpPr>
          <p:cNvPr id="1048654" name="Rectangle 19"/>
          <p:cNvSpPr/>
          <p:nvPr/>
        </p:nvSpPr>
        <p:spPr>
          <a:xfrm>
            <a:off x="4171980" y="3451812"/>
            <a:ext cx="4272155" cy="590931"/>
          </a:xfrm>
          <a:prstGeom prst="rect">
            <a:avLst/>
          </a:prstGeom>
          <a:noFill/>
          <a:ln w="38100">
            <a:noFill/>
            <a:prstDash val="dash"/>
          </a:ln>
        </p:spPr>
        <p:txBody>
          <a:bodyPr wrap="square">
            <a:spAutoFit/>
          </a:bodyPr>
          <a:lstStyle/>
          <a:p>
            <a:pPr algn="r">
              <a:lnSpc>
                <a:spcPct val="80000"/>
              </a:lnSpc>
              <a:defRPr/>
            </a:pPr>
            <a:r>
              <a:rPr lang="en-US" sz="2000" b="1" dirty="0" err="1">
                <a:solidFill>
                  <a:srgbClr val="ED7D31">
                    <a:lumMod val="50000"/>
                  </a:srgbClr>
                </a:solidFill>
                <a:latin typeface="Segoe UI" panose="020B0502040204020203" pitchFamily="34" charset="0"/>
                <a:ea typeface="Cambria" panose="02040503050406030204" pitchFamily="18" charset="0"/>
                <a:cs typeface="Segoe UI" panose="020B0502040204020203" pitchFamily="34" charset="0"/>
              </a:rPr>
              <a:t>Faktor</a:t>
            </a:r>
            <a:r>
              <a:rPr lang="en-US" sz="2000" b="1" dirty="0">
                <a:solidFill>
                  <a:srgbClr val="ED7D31">
                    <a:lumMod val="50000"/>
                  </a:srgbClr>
                </a:solidFill>
                <a:latin typeface="Segoe UI" panose="020B0502040204020203" pitchFamily="34" charset="0"/>
                <a:ea typeface="Cambria" panose="02040503050406030204" pitchFamily="18" charset="0"/>
                <a:cs typeface="Segoe UI" panose="020B0502040204020203" pitchFamily="34" charset="0"/>
              </a:rPr>
              <a:t> </a:t>
            </a:r>
            <a:r>
              <a:rPr lang="en-US" sz="2000" b="1" dirty="0" err="1">
                <a:solidFill>
                  <a:srgbClr val="ED7D31">
                    <a:lumMod val="50000"/>
                  </a:srgbClr>
                </a:solidFill>
                <a:latin typeface="Segoe UI" panose="020B0502040204020203" pitchFamily="34" charset="0"/>
                <a:ea typeface="Cambria" panose="02040503050406030204" pitchFamily="18" charset="0"/>
                <a:cs typeface="Segoe UI" panose="020B0502040204020203" pitchFamily="34" charset="0"/>
              </a:rPr>
              <a:t>sosial-budaya</a:t>
            </a:r>
            <a:r>
              <a:rPr lang="en-US" sz="2000" b="1" dirty="0">
                <a:solidFill>
                  <a:srgbClr val="ED7D31">
                    <a:lumMod val="50000"/>
                  </a:srgbClr>
                </a:solidFill>
                <a:latin typeface="Segoe UI" panose="020B0502040204020203" pitchFamily="34" charset="0"/>
                <a:ea typeface="Cambria" panose="02040503050406030204" pitchFamily="18" charset="0"/>
                <a:cs typeface="Segoe UI" panose="020B0502040204020203" pitchFamily="34" charset="0"/>
              </a:rPr>
              <a:t>: </a:t>
            </a:r>
            <a:r>
              <a:rPr lang="en-US" sz="2000" b="1" dirty="0" err="1">
                <a:solidFill>
                  <a:srgbClr val="ED7D31">
                    <a:lumMod val="50000"/>
                  </a:srgbClr>
                </a:solidFill>
                <a:latin typeface="Segoe UI" panose="020B0502040204020203" pitchFamily="34" charset="0"/>
                <a:ea typeface="Cambria" panose="02040503050406030204" pitchFamily="18" charset="0"/>
                <a:cs typeface="Segoe UI" panose="020B0502040204020203" pitchFamily="34" charset="0"/>
              </a:rPr>
              <a:t>persepsi</a:t>
            </a:r>
            <a:r>
              <a:rPr lang="en-US" sz="2000" b="1" dirty="0">
                <a:solidFill>
                  <a:srgbClr val="ED7D31">
                    <a:lumMod val="50000"/>
                  </a:srgbClr>
                </a:solidFill>
                <a:latin typeface="Segoe UI" panose="020B0502040204020203" pitchFamily="34" charset="0"/>
                <a:ea typeface="Cambria" panose="02040503050406030204" pitchFamily="18" charset="0"/>
                <a:cs typeface="Segoe UI" panose="020B0502040204020203" pitchFamily="34" charset="0"/>
              </a:rPr>
              <a:t> </a:t>
            </a:r>
            <a:r>
              <a:rPr lang="en-US" sz="2000" b="1" dirty="0" err="1">
                <a:solidFill>
                  <a:srgbClr val="ED7D31">
                    <a:lumMod val="50000"/>
                  </a:srgbClr>
                </a:solidFill>
                <a:latin typeface="Segoe UI" panose="020B0502040204020203" pitchFamily="34" charset="0"/>
                <a:ea typeface="Cambria" panose="02040503050406030204" pitchFamily="18" charset="0"/>
                <a:cs typeface="Segoe UI" panose="020B0502040204020203" pitchFamily="34" charset="0"/>
              </a:rPr>
              <a:t>keliru</a:t>
            </a:r>
            <a:r>
              <a:rPr lang="en-US" sz="2000" b="1" dirty="0">
                <a:solidFill>
                  <a:srgbClr val="ED7D31">
                    <a:lumMod val="50000"/>
                  </a:srgbClr>
                </a:solidFill>
                <a:latin typeface="Segoe UI" panose="020B0502040204020203" pitchFamily="34" charset="0"/>
                <a:ea typeface="Cambria" panose="02040503050406030204" pitchFamily="18" charset="0"/>
                <a:cs typeface="Segoe UI" panose="020B0502040204020203" pitchFamily="34" charset="0"/>
              </a:rPr>
              <a:t> </a:t>
            </a:r>
            <a:r>
              <a:rPr lang="en-US" sz="2000" b="1" dirty="0" err="1">
                <a:solidFill>
                  <a:srgbClr val="ED7D31">
                    <a:lumMod val="50000"/>
                  </a:srgbClr>
                </a:solidFill>
                <a:latin typeface="Segoe UI" panose="020B0502040204020203" pitchFamily="34" charset="0"/>
                <a:ea typeface="Cambria" panose="02040503050406030204" pitchFamily="18" charset="0"/>
                <a:cs typeface="Segoe UI" panose="020B0502040204020203" pitchFamily="34" charset="0"/>
              </a:rPr>
              <a:t>tentang</a:t>
            </a:r>
            <a:r>
              <a:rPr lang="en-US" sz="2000" b="1" dirty="0">
                <a:solidFill>
                  <a:srgbClr val="ED7D31">
                    <a:lumMod val="50000"/>
                  </a:srgbClr>
                </a:solidFill>
                <a:latin typeface="Segoe UI" panose="020B0502040204020203" pitchFamily="34" charset="0"/>
                <a:ea typeface="Cambria" panose="02040503050406030204" pitchFamily="18" charset="0"/>
                <a:cs typeface="Segoe UI" panose="020B0502040204020203" pitchFamily="34" charset="0"/>
              </a:rPr>
              <a:t> </a:t>
            </a:r>
            <a:r>
              <a:rPr lang="en-US" sz="2000" b="1" dirty="0" err="1">
                <a:solidFill>
                  <a:srgbClr val="ED7D31">
                    <a:lumMod val="50000"/>
                  </a:srgbClr>
                </a:solidFill>
                <a:latin typeface="Segoe UI" panose="020B0502040204020203" pitchFamily="34" charset="0"/>
                <a:ea typeface="Cambria" panose="02040503050406030204" pitchFamily="18" charset="0"/>
                <a:cs typeface="Segoe UI" panose="020B0502040204020203" pitchFamily="34" charset="0"/>
              </a:rPr>
              <a:t>pendidikan</a:t>
            </a:r>
            <a:endParaRPr lang="en-US" sz="2000" b="1" dirty="0">
              <a:solidFill>
                <a:srgbClr val="ED7D31">
                  <a:lumMod val="50000"/>
                </a:srgbClr>
              </a:solidFill>
              <a:latin typeface="Segoe UI" panose="020B0502040204020203" pitchFamily="34" charset="0"/>
              <a:ea typeface="Cambria" panose="02040503050406030204" pitchFamily="18" charset="0"/>
              <a:cs typeface="Segoe UI" panose="020B0502040204020203" pitchFamily="34" charset="0"/>
            </a:endParaRPr>
          </a:p>
        </p:txBody>
      </p:sp>
      <p:sp>
        <p:nvSpPr>
          <p:cNvPr id="1048657" name="Rectangle 22"/>
          <p:cNvSpPr/>
          <p:nvPr/>
        </p:nvSpPr>
        <p:spPr>
          <a:xfrm>
            <a:off x="2200191" y="1741134"/>
            <a:ext cx="7828363" cy="1477328"/>
          </a:xfrm>
          <a:prstGeom prst="rect">
            <a:avLst/>
          </a:prstGeom>
          <a:noFill/>
          <a:ln w="38100">
            <a:noFill/>
          </a:ln>
        </p:spPr>
        <p:txBody>
          <a:bodyPr wrap="square">
            <a:spAutoFit/>
          </a:bodyPr>
          <a:lstStyle/>
          <a:p>
            <a:pPr marL="285750" indent="-285750">
              <a:buFont typeface="Wingdings" panose="05000000000000000000" pitchFamily="2" charset="2"/>
              <a:buChar char="q"/>
              <a:defRPr/>
            </a:pPr>
            <a:r>
              <a:rPr lang="en-US" dirty="0" err="1">
                <a:solidFill>
                  <a:prstClr val="black"/>
                </a:solidFill>
                <a:latin typeface="Segoe UI" panose="020B0502040204020203" pitchFamily="34" charset="0"/>
                <a:ea typeface="Cambria" panose="02040503050406030204" pitchFamily="18" charset="0"/>
                <a:cs typeface="Segoe UI" panose="020B0502040204020203" pitchFamily="34" charset="0"/>
              </a:rPr>
              <a:t>Faktor</a:t>
            </a:r>
            <a:r>
              <a:rPr lang="en-US"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dirty="0" err="1">
                <a:solidFill>
                  <a:prstClr val="black"/>
                </a:solidFill>
                <a:latin typeface="Segoe UI" panose="020B0502040204020203" pitchFamily="34" charset="0"/>
                <a:ea typeface="Cambria" panose="02040503050406030204" pitchFamily="18" charset="0"/>
                <a:cs typeface="Segoe UI" panose="020B0502040204020203" pitchFamily="34" charset="0"/>
              </a:rPr>
              <a:t>ekonomi</a:t>
            </a:r>
            <a:r>
              <a:rPr lang="en-US" dirty="0">
                <a:solidFill>
                  <a:prstClr val="black"/>
                </a:solidFill>
                <a:latin typeface="Segoe UI" panose="020B0502040204020203" pitchFamily="34" charset="0"/>
                <a:ea typeface="Cambria" panose="02040503050406030204" pitchFamily="18" charset="0"/>
                <a:cs typeface="Segoe UI" panose="020B0502040204020203" pitchFamily="34" charset="0"/>
              </a:rPr>
              <a:t> dan </a:t>
            </a:r>
            <a:r>
              <a:rPr lang="en-US" dirty="0" err="1">
                <a:solidFill>
                  <a:prstClr val="black"/>
                </a:solidFill>
                <a:latin typeface="Segoe UI" panose="020B0502040204020203" pitchFamily="34" charset="0"/>
                <a:ea typeface="Cambria" panose="02040503050406030204" pitchFamily="18" charset="0"/>
                <a:cs typeface="Segoe UI" panose="020B0502040204020203" pitchFamily="34" charset="0"/>
              </a:rPr>
              <a:t>kemiskinan</a:t>
            </a:r>
            <a:r>
              <a:rPr lang="en-US"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dirty="0" err="1">
                <a:solidFill>
                  <a:prstClr val="black"/>
                </a:solidFill>
                <a:latin typeface="Segoe UI" panose="020B0502040204020203" pitchFamily="34" charset="0"/>
                <a:ea typeface="Cambria" panose="02040503050406030204" pitchFamily="18" charset="0"/>
                <a:cs typeface="Segoe UI" panose="020B0502040204020203" pitchFamily="34" charset="0"/>
              </a:rPr>
              <a:t>merupakan</a:t>
            </a:r>
            <a:r>
              <a:rPr lang="en-US"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dirty="0" err="1">
                <a:solidFill>
                  <a:prstClr val="black"/>
                </a:solidFill>
                <a:latin typeface="Segoe UI" panose="020B0502040204020203" pitchFamily="34" charset="0"/>
                <a:ea typeface="Cambria" panose="02040503050406030204" pitchFamily="18" charset="0"/>
                <a:cs typeface="Segoe UI" panose="020B0502040204020203" pitchFamily="34" charset="0"/>
              </a:rPr>
              <a:t>penyebab</a:t>
            </a:r>
            <a:r>
              <a:rPr lang="en-US"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dirty="0" err="1">
                <a:solidFill>
                  <a:prstClr val="black"/>
                </a:solidFill>
                <a:latin typeface="Segoe UI" panose="020B0502040204020203" pitchFamily="34" charset="0"/>
                <a:ea typeface="Cambria" panose="02040503050406030204" pitchFamily="18" charset="0"/>
                <a:cs typeface="Segoe UI" panose="020B0502040204020203" pitchFamily="34" charset="0"/>
              </a:rPr>
              <a:t>utama</a:t>
            </a:r>
            <a:r>
              <a:rPr lang="en-US"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dirty="0" err="1">
                <a:solidFill>
                  <a:prstClr val="black"/>
                </a:solidFill>
                <a:latin typeface="Segoe UI" panose="020B0502040204020203" pitchFamily="34" charset="0"/>
                <a:ea typeface="Cambria" panose="02040503050406030204" pitchFamily="18" charset="0"/>
                <a:cs typeface="Segoe UI" panose="020B0502040204020203" pitchFamily="34" charset="0"/>
              </a:rPr>
              <a:t>anak</a:t>
            </a:r>
            <a:r>
              <a:rPr lang="en-US"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dirty="0" err="1">
                <a:solidFill>
                  <a:prstClr val="black"/>
                </a:solidFill>
                <a:latin typeface="Segoe UI" panose="020B0502040204020203" pitchFamily="34" charset="0"/>
                <a:ea typeface="Cambria" panose="02040503050406030204" pitchFamily="18" charset="0"/>
                <a:cs typeface="Segoe UI" panose="020B0502040204020203" pitchFamily="34" charset="0"/>
              </a:rPr>
              <a:t>putus</a:t>
            </a:r>
            <a:r>
              <a:rPr lang="en-US"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dirty="0" err="1">
                <a:solidFill>
                  <a:prstClr val="black"/>
                </a:solidFill>
                <a:latin typeface="Segoe UI" panose="020B0502040204020203" pitchFamily="34" charset="0"/>
                <a:ea typeface="Cambria" panose="02040503050406030204" pitchFamily="18" charset="0"/>
                <a:cs typeface="Segoe UI" panose="020B0502040204020203" pitchFamily="34" charset="0"/>
              </a:rPr>
              <a:t>sekolah</a:t>
            </a:r>
            <a:r>
              <a:rPr lang="en-US" dirty="0">
                <a:solidFill>
                  <a:prstClr val="black"/>
                </a:solidFill>
                <a:latin typeface="Segoe UI" panose="020B0502040204020203" pitchFamily="34" charset="0"/>
                <a:ea typeface="Cambria" panose="02040503050406030204" pitchFamily="18" charset="0"/>
                <a:cs typeface="Segoe UI" panose="020B0502040204020203" pitchFamily="34" charset="0"/>
              </a:rPr>
              <a:t> dan </a:t>
            </a:r>
            <a:r>
              <a:rPr lang="en-US" dirty="0" err="1">
                <a:solidFill>
                  <a:prstClr val="black"/>
                </a:solidFill>
                <a:latin typeface="Segoe UI" panose="020B0502040204020203" pitchFamily="34" charset="0"/>
                <a:ea typeface="Cambria" panose="02040503050406030204" pitchFamily="18" charset="0"/>
                <a:cs typeface="Segoe UI" panose="020B0502040204020203" pitchFamily="34" charset="0"/>
              </a:rPr>
              <a:t>kemudian</a:t>
            </a:r>
            <a:r>
              <a:rPr lang="en-US"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dirty="0" err="1">
                <a:solidFill>
                  <a:prstClr val="black"/>
                </a:solidFill>
                <a:latin typeface="Segoe UI" panose="020B0502040204020203" pitchFamily="34" charset="0"/>
                <a:ea typeface="Cambria" panose="02040503050406030204" pitchFamily="18" charset="0"/>
                <a:cs typeface="Segoe UI" panose="020B0502040204020203" pitchFamily="34" charset="0"/>
              </a:rPr>
              <a:t>bekerja</a:t>
            </a:r>
            <a:endParaRPr lang="en-US" dirty="0">
              <a:solidFill>
                <a:prstClr val="black"/>
              </a:solidFill>
              <a:latin typeface="Segoe UI" panose="020B0502040204020203" pitchFamily="34" charset="0"/>
              <a:ea typeface="Cambria" panose="02040503050406030204" pitchFamily="18" charset="0"/>
              <a:cs typeface="Segoe UI" panose="020B0502040204020203" pitchFamily="34" charset="0"/>
            </a:endParaRPr>
          </a:p>
          <a:p>
            <a:pPr marL="285750" indent="-285750">
              <a:buFont typeface="Wingdings" panose="05000000000000000000" pitchFamily="2" charset="2"/>
              <a:buChar char="q"/>
              <a:defRPr/>
            </a:pPr>
            <a:r>
              <a:rPr lang="en-US" dirty="0" err="1">
                <a:solidFill>
                  <a:prstClr val="black"/>
                </a:solidFill>
                <a:latin typeface="Segoe UI" panose="020B0502040204020203" pitchFamily="34" charset="0"/>
                <a:ea typeface="Cambria" panose="02040503050406030204" pitchFamily="18" charset="0"/>
                <a:cs typeface="Segoe UI" panose="020B0502040204020203" pitchFamily="34" charset="0"/>
              </a:rPr>
              <a:t>Pernikahan</a:t>
            </a:r>
            <a:r>
              <a:rPr lang="en-US"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dirty="0" err="1">
                <a:solidFill>
                  <a:prstClr val="black"/>
                </a:solidFill>
                <a:latin typeface="Segoe UI" panose="020B0502040204020203" pitchFamily="34" charset="0"/>
                <a:ea typeface="Cambria" panose="02040503050406030204" pitchFamily="18" charset="0"/>
                <a:cs typeface="Segoe UI" panose="020B0502040204020203" pitchFamily="34" charset="0"/>
              </a:rPr>
              <a:t>dini</a:t>
            </a:r>
            <a:r>
              <a:rPr lang="en-US"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dirty="0" err="1">
                <a:solidFill>
                  <a:prstClr val="black"/>
                </a:solidFill>
                <a:latin typeface="Segoe UI" panose="020B0502040204020203" pitchFamily="34" charset="0"/>
                <a:ea typeface="Cambria" panose="02040503050406030204" pitchFamily="18" charset="0"/>
                <a:cs typeface="Segoe UI" panose="020B0502040204020203" pitchFamily="34" charset="0"/>
              </a:rPr>
              <a:t>anak</a:t>
            </a:r>
            <a:r>
              <a:rPr lang="en-US"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dirty="0" err="1">
                <a:solidFill>
                  <a:prstClr val="black"/>
                </a:solidFill>
                <a:latin typeface="Segoe UI" panose="020B0502040204020203" pitchFamily="34" charset="0"/>
                <a:ea typeface="Cambria" panose="02040503050406030204" pitchFamily="18" charset="0"/>
                <a:cs typeface="Segoe UI" panose="020B0502040204020203" pitchFamily="34" charset="0"/>
              </a:rPr>
              <a:t>usia</a:t>
            </a:r>
            <a:r>
              <a:rPr lang="en-US"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dirty="0" err="1">
                <a:solidFill>
                  <a:prstClr val="black"/>
                </a:solidFill>
                <a:latin typeface="Segoe UI" panose="020B0502040204020203" pitchFamily="34" charset="0"/>
                <a:ea typeface="Cambria" panose="02040503050406030204" pitchFamily="18" charset="0"/>
                <a:cs typeface="Segoe UI" panose="020B0502040204020203" pitchFamily="34" charset="0"/>
              </a:rPr>
              <a:t>sekolah</a:t>
            </a:r>
            <a:r>
              <a:rPr lang="en-US"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dirty="0" err="1">
                <a:solidFill>
                  <a:prstClr val="black"/>
                </a:solidFill>
                <a:latin typeface="Segoe UI" panose="020B0502040204020203" pitchFamily="34" charset="0"/>
                <a:ea typeface="Cambria" panose="02040503050406030204" pitchFamily="18" charset="0"/>
                <a:cs typeface="Segoe UI" panose="020B0502040204020203" pitchFamily="34" charset="0"/>
              </a:rPr>
              <a:t>untuk</a:t>
            </a:r>
            <a:r>
              <a:rPr lang="en-US"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dirty="0" err="1">
                <a:solidFill>
                  <a:prstClr val="black"/>
                </a:solidFill>
                <a:latin typeface="Segoe UI" panose="020B0502040204020203" pitchFamily="34" charset="0"/>
                <a:ea typeface="Cambria" panose="02040503050406030204" pitchFamily="18" charset="0"/>
                <a:cs typeface="Segoe UI" panose="020B0502040204020203" pitchFamily="34" charset="0"/>
              </a:rPr>
              <a:t>kemanan</a:t>
            </a:r>
            <a:r>
              <a:rPr lang="en-US"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dirty="0" err="1">
                <a:solidFill>
                  <a:prstClr val="black"/>
                </a:solidFill>
                <a:latin typeface="Segoe UI" panose="020B0502040204020203" pitchFamily="34" charset="0"/>
                <a:ea typeface="Cambria" panose="02040503050406030204" pitchFamily="18" charset="0"/>
                <a:cs typeface="Segoe UI" panose="020B0502040204020203" pitchFamily="34" charset="0"/>
              </a:rPr>
              <a:t>ekonomi</a:t>
            </a:r>
            <a:endParaRPr lang="en-US" dirty="0">
              <a:solidFill>
                <a:prstClr val="black"/>
              </a:solidFill>
              <a:latin typeface="Segoe UI" panose="020B0502040204020203" pitchFamily="34" charset="0"/>
              <a:ea typeface="Cambria" panose="02040503050406030204" pitchFamily="18" charset="0"/>
              <a:cs typeface="Segoe UI" panose="020B0502040204020203" pitchFamily="34" charset="0"/>
            </a:endParaRPr>
          </a:p>
          <a:p>
            <a:pPr marL="285750" indent="-285750">
              <a:buFont typeface="Wingdings" panose="05000000000000000000" pitchFamily="2" charset="2"/>
              <a:buChar char="q"/>
              <a:defRPr/>
            </a:pPr>
            <a:r>
              <a:rPr lang="en-US" dirty="0" err="1">
                <a:solidFill>
                  <a:prstClr val="black"/>
                </a:solidFill>
                <a:latin typeface="Segoe UI" panose="020B0502040204020203" pitchFamily="34" charset="0"/>
                <a:ea typeface="Cambria" panose="02040503050406030204" pitchFamily="18" charset="0"/>
                <a:cs typeface="Segoe UI" panose="020B0502040204020203" pitchFamily="34" charset="0"/>
              </a:rPr>
              <a:t>Bagi</a:t>
            </a:r>
            <a:r>
              <a:rPr lang="en-US"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dirty="0" err="1">
                <a:solidFill>
                  <a:prstClr val="black"/>
                </a:solidFill>
                <a:latin typeface="Segoe UI" panose="020B0502040204020203" pitchFamily="34" charset="0"/>
                <a:ea typeface="Cambria" panose="02040503050406030204" pitchFamily="18" charset="0"/>
                <a:cs typeface="Segoe UI" panose="020B0502040204020203" pitchFamily="34" charset="0"/>
              </a:rPr>
              <a:t>anak-anak</a:t>
            </a:r>
            <a:r>
              <a:rPr lang="en-US"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dirty="0" err="1">
                <a:solidFill>
                  <a:prstClr val="black"/>
                </a:solidFill>
                <a:latin typeface="Segoe UI" panose="020B0502040204020203" pitchFamily="34" charset="0"/>
                <a:ea typeface="Cambria" panose="02040503050406030204" pitchFamily="18" charset="0"/>
                <a:cs typeface="Segoe UI" panose="020B0502040204020203" pitchFamily="34" charset="0"/>
              </a:rPr>
              <a:t>penyandang</a:t>
            </a:r>
            <a:r>
              <a:rPr lang="en-US"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dirty="0" err="1">
                <a:solidFill>
                  <a:prstClr val="black"/>
                </a:solidFill>
                <a:latin typeface="Segoe UI" panose="020B0502040204020203" pitchFamily="34" charset="0"/>
                <a:ea typeface="Cambria" panose="02040503050406030204" pitchFamily="18" charset="0"/>
                <a:cs typeface="Segoe UI" panose="020B0502040204020203" pitchFamily="34" charset="0"/>
              </a:rPr>
              <a:t>disabilitas</a:t>
            </a:r>
            <a:r>
              <a:rPr lang="en-US"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dirty="0" err="1">
                <a:solidFill>
                  <a:prstClr val="black"/>
                </a:solidFill>
                <a:latin typeface="Segoe UI" panose="020B0502040204020203" pitchFamily="34" charset="0"/>
                <a:ea typeface="Cambria" panose="02040503050406030204" pitchFamily="18" charset="0"/>
                <a:cs typeface="Segoe UI" panose="020B0502040204020203" pitchFamily="34" charset="0"/>
              </a:rPr>
              <a:t>kendala</a:t>
            </a:r>
            <a:r>
              <a:rPr lang="en-US"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dirty="0" err="1">
                <a:solidFill>
                  <a:prstClr val="black"/>
                </a:solidFill>
                <a:latin typeface="Segoe UI" panose="020B0502040204020203" pitchFamily="34" charset="0"/>
                <a:ea typeface="Cambria" panose="02040503050406030204" pitchFamily="18" charset="0"/>
                <a:cs typeface="Segoe UI" panose="020B0502040204020203" pitchFamily="34" charset="0"/>
              </a:rPr>
              <a:t>finansial</a:t>
            </a:r>
            <a:r>
              <a:rPr lang="en-US"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dirty="0" err="1">
                <a:solidFill>
                  <a:prstClr val="black"/>
                </a:solidFill>
                <a:latin typeface="Segoe UI" panose="020B0502040204020203" pitchFamily="34" charset="0"/>
                <a:ea typeface="Cambria" panose="02040503050406030204" pitchFamily="18" charset="0"/>
                <a:cs typeface="Segoe UI" panose="020B0502040204020203" pitchFamily="34" charset="0"/>
              </a:rPr>
              <a:t>keluarga</a:t>
            </a:r>
            <a:r>
              <a:rPr lang="en-US"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dirty="0" err="1">
                <a:solidFill>
                  <a:prstClr val="black"/>
                </a:solidFill>
                <a:latin typeface="Segoe UI" panose="020B0502040204020203" pitchFamily="34" charset="0"/>
                <a:ea typeface="Cambria" panose="02040503050406030204" pitchFamily="18" charset="0"/>
                <a:cs typeface="Segoe UI" panose="020B0502040204020203" pitchFamily="34" charset="0"/>
              </a:rPr>
              <a:t>menjadi</a:t>
            </a:r>
            <a:r>
              <a:rPr lang="en-US"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dirty="0" err="1">
                <a:solidFill>
                  <a:prstClr val="black"/>
                </a:solidFill>
                <a:latin typeface="Segoe UI" panose="020B0502040204020203" pitchFamily="34" charset="0"/>
                <a:ea typeface="Cambria" panose="02040503050406030204" pitchFamily="18" charset="0"/>
                <a:cs typeface="Segoe UI" panose="020B0502040204020203" pitchFamily="34" charset="0"/>
              </a:rPr>
              <a:t>faktor</a:t>
            </a:r>
            <a:r>
              <a:rPr lang="en-US"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dirty="0" err="1">
                <a:solidFill>
                  <a:prstClr val="black"/>
                </a:solidFill>
                <a:latin typeface="Segoe UI" panose="020B0502040204020203" pitchFamily="34" charset="0"/>
                <a:ea typeface="Cambria" panose="02040503050406030204" pitchFamily="18" charset="0"/>
                <a:cs typeface="Segoe UI" panose="020B0502040204020203" pitchFamily="34" charset="0"/>
              </a:rPr>
              <a:t>tambahan</a:t>
            </a:r>
            <a:r>
              <a:rPr lang="en-US"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dirty="0" err="1">
                <a:solidFill>
                  <a:prstClr val="black"/>
                </a:solidFill>
                <a:latin typeface="Segoe UI" panose="020B0502040204020203" pitchFamily="34" charset="0"/>
                <a:ea typeface="Cambria" panose="02040503050406030204" pitchFamily="18" charset="0"/>
                <a:cs typeface="Segoe UI" panose="020B0502040204020203" pitchFamily="34" charset="0"/>
              </a:rPr>
              <a:t>penyebab</a:t>
            </a:r>
            <a:r>
              <a:rPr lang="en-US"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dirty="0" err="1">
                <a:solidFill>
                  <a:prstClr val="black"/>
                </a:solidFill>
                <a:latin typeface="Segoe UI" panose="020B0502040204020203" pitchFamily="34" charset="0"/>
                <a:ea typeface="Cambria" panose="02040503050406030204" pitchFamily="18" charset="0"/>
                <a:cs typeface="Segoe UI" panose="020B0502040204020203" pitchFamily="34" charset="0"/>
              </a:rPr>
              <a:t>tidak</a:t>
            </a:r>
            <a:r>
              <a:rPr lang="en-US"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dirty="0" err="1">
                <a:solidFill>
                  <a:prstClr val="black"/>
                </a:solidFill>
                <a:latin typeface="Segoe UI" panose="020B0502040204020203" pitchFamily="34" charset="0"/>
                <a:ea typeface="Cambria" panose="02040503050406030204" pitchFamily="18" charset="0"/>
                <a:cs typeface="Segoe UI" panose="020B0502040204020203" pitchFamily="34" charset="0"/>
              </a:rPr>
              <a:t>sekolah</a:t>
            </a:r>
            <a:endParaRPr lang="en-US" dirty="0">
              <a:solidFill>
                <a:prstClr val="black"/>
              </a:solidFill>
              <a:latin typeface="Segoe UI" panose="020B0502040204020203" pitchFamily="34" charset="0"/>
              <a:ea typeface="Cambria" panose="02040503050406030204" pitchFamily="18" charset="0"/>
              <a:cs typeface="Segoe UI" panose="020B0502040204020203" pitchFamily="34" charset="0"/>
            </a:endParaRPr>
          </a:p>
        </p:txBody>
      </p:sp>
      <p:sp>
        <p:nvSpPr>
          <p:cNvPr id="1048658" name="Rectangle 23"/>
          <p:cNvSpPr/>
          <p:nvPr/>
        </p:nvSpPr>
        <p:spPr>
          <a:xfrm>
            <a:off x="2014923" y="4008169"/>
            <a:ext cx="8380580" cy="2862322"/>
          </a:xfrm>
          <a:prstGeom prst="rect">
            <a:avLst/>
          </a:prstGeom>
          <a:noFill/>
          <a:ln w="38100">
            <a:noFill/>
          </a:ln>
        </p:spPr>
        <p:txBody>
          <a:bodyPr wrap="square">
            <a:spAutoFit/>
          </a:bodyPr>
          <a:lstStyle/>
          <a:p>
            <a:pPr marL="285750" indent="-285750">
              <a:buFont typeface="Wingdings" panose="05000000000000000000" pitchFamily="2" charset="2"/>
              <a:buChar char="q"/>
              <a:defRPr/>
            </a:pPr>
            <a:r>
              <a:rPr lang="en-US" sz="2000" dirty="0">
                <a:solidFill>
                  <a:prstClr val="black"/>
                </a:solidFill>
                <a:latin typeface="Segoe UI" panose="020B0502040204020203" pitchFamily="34" charset="0"/>
                <a:ea typeface="Cambria" panose="02040503050406030204" pitchFamily="18" charset="0"/>
                <a:cs typeface="Segoe UI" panose="020B0502040204020203" pitchFamily="34" charset="0"/>
              </a:rPr>
              <a:t>Pada </a:t>
            </a:r>
            <a:r>
              <a:rPr lang="en-US" sz="2000" dirty="0" err="1">
                <a:solidFill>
                  <a:prstClr val="black"/>
                </a:solidFill>
                <a:latin typeface="Segoe UI" panose="020B0502040204020203" pitchFamily="34" charset="0"/>
                <a:ea typeface="Cambria" panose="02040503050406030204" pitchFamily="18" charset="0"/>
                <a:cs typeface="Segoe UI" panose="020B0502040204020203" pitchFamily="34" charset="0"/>
              </a:rPr>
              <a:t>sebagian</a:t>
            </a:r>
            <a:r>
              <a:rPr lang="en-US" sz="20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2000" dirty="0" err="1">
                <a:solidFill>
                  <a:prstClr val="black"/>
                </a:solidFill>
                <a:latin typeface="Segoe UI" panose="020B0502040204020203" pitchFamily="34" charset="0"/>
                <a:ea typeface="Cambria" panose="02040503050406030204" pitchFamily="18" charset="0"/>
                <a:cs typeface="Segoe UI" panose="020B0502040204020203" pitchFamily="34" charset="0"/>
              </a:rPr>
              <a:t>masyarakat</a:t>
            </a:r>
            <a:r>
              <a:rPr lang="en-US" sz="2000" dirty="0">
                <a:solidFill>
                  <a:prstClr val="black"/>
                </a:solidFill>
                <a:latin typeface="Segoe UI" panose="020B0502040204020203" pitchFamily="34" charset="0"/>
                <a:ea typeface="Cambria" panose="02040503050406030204" pitchFamily="18" charset="0"/>
                <a:cs typeface="Segoe UI" panose="020B0502040204020203" pitchFamily="34" charset="0"/>
              </a:rPr>
              <a:t>, juga </a:t>
            </a:r>
            <a:r>
              <a:rPr lang="en-US" sz="2000" dirty="0" err="1">
                <a:solidFill>
                  <a:prstClr val="black"/>
                </a:solidFill>
                <a:latin typeface="Segoe UI" panose="020B0502040204020203" pitchFamily="34" charset="0"/>
                <a:ea typeface="Cambria" panose="02040503050406030204" pitchFamily="18" charset="0"/>
                <a:cs typeface="Segoe UI" panose="020B0502040204020203" pitchFamily="34" charset="0"/>
              </a:rPr>
              <a:t>keluarga</a:t>
            </a:r>
            <a:r>
              <a:rPr lang="en-US" sz="20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2000" dirty="0" err="1">
                <a:solidFill>
                  <a:prstClr val="black"/>
                </a:solidFill>
                <a:latin typeface="Segoe UI" panose="020B0502040204020203" pitchFamily="34" charset="0"/>
                <a:ea typeface="Cambria" panose="02040503050406030204" pitchFamily="18" charset="0"/>
                <a:cs typeface="Segoe UI" panose="020B0502040204020203" pitchFamily="34" charset="0"/>
              </a:rPr>
              <a:t>berpandangan</a:t>
            </a:r>
            <a:r>
              <a:rPr lang="en-US" sz="20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2000" dirty="0" err="1">
                <a:solidFill>
                  <a:prstClr val="black"/>
                </a:solidFill>
                <a:latin typeface="Segoe UI" panose="020B0502040204020203" pitchFamily="34" charset="0"/>
                <a:ea typeface="Cambria" panose="02040503050406030204" pitchFamily="18" charset="0"/>
                <a:cs typeface="Segoe UI" panose="020B0502040204020203" pitchFamily="34" charset="0"/>
              </a:rPr>
              <a:t>pendidikan</a:t>
            </a:r>
            <a:r>
              <a:rPr lang="en-US" sz="20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2000" dirty="0" err="1">
                <a:solidFill>
                  <a:prstClr val="black"/>
                </a:solidFill>
                <a:latin typeface="Segoe UI" panose="020B0502040204020203" pitchFamily="34" charset="0"/>
                <a:ea typeface="Cambria" panose="02040503050406030204" pitchFamily="18" charset="0"/>
                <a:cs typeface="Segoe UI" panose="020B0502040204020203" pitchFamily="34" charset="0"/>
              </a:rPr>
              <a:t>tidak</a:t>
            </a:r>
            <a:r>
              <a:rPr lang="en-US" sz="20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2000" dirty="0" err="1">
                <a:solidFill>
                  <a:prstClr val="black"/>
                </a:solidFill>
                <a:latin typeface="Segoe UI" panose="020B0502040204020203" pitchFamily="34" charset="0"/>
                <a:ea typeface="Cambria" panose="02040503050406030204" pitchFamily="18" charset="0"/>
                <a:cs typeface="Segoe UI" panose="020B0502040204020203" pitchFamily="34" charset="0"/>
              </a:rPr>
              <a:t>terlalu</a:t>
            </a:r>
            <a:r>
              <a:rPr lang="en-US" sz="20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2000" dirty="0" err="1">
                <a:solidFill>
                  <a:prstClr val="black"/>
                </a:solidFill>
                <a:latin typeface="Segoe UI" panose="020B0502040204020203" pitchFamily="34" charset="0"/>
                <a:ea typeface="Cambria" panose="02040503050406030204" pitchFamily="18" charset="0"/>
                <a:cs typeface="Segoe UI" panose="020B0502040204020203" pitchFamily="34" charset="0"/>
              </a:rPr>
              <a:t>penting</a:t>
            </a:r>
            <a:endParaRPr lang="en-US" sz="2000" dirty="0">
              <a:solidFill>
                <a:prstClr val="black"/>
              </a:solidFill>
              <a:latin typeface="Segoe UI" panose="020B0502040204020203" pitchFamily="34" charset="0"/>
              <a:ea typeface="Cambria" panose="02040503050406030204" pitchFamily="18" charset="0"/>
              <a:cs typeface="Segoe UI" panose="020B0502040204020203" pitchFamily="34" charset="0"/>
            </a:endParaRPr>
          </a:p>
          <a:p>
            <a:pPr marL="285750" indent="-285750">
              <a:buFont typeface="Wingdings" panose="05000000000000000000" pitchFamily="2" charset="2"/>
              <a:buChar char="q"/>
              <a:defRPr/>
            </a:pPr>
            <a:r>
              <a:rPr lang="en-US" sz="2000" dirty="0" err="1">
                <a:solidFill>
                  <a:prstClr val="black"/>
                </a:solidFill>
                <a:latin typeface="Segoe UI" panose="020B0502040204020203" pitchFamily="34" charset="0"/>
                <a:ea typeface="Cambria" panose="02040503050406030204" pitchFamily="18" charset="0"/>
                <a:cs typeface="Segoe UI" panose="020B0502040204020203" pitchFamily="34" charset="0"/>
              </a:rPr>
              <a:t>Pandangan</a:t>
            </a:r>
            <a:r>
              <a:rPr lang="en-US" sz="2000" dirty="0">
                <a:solidFill>
                  <a:prstClr val="black"/>
                </a:solidFill>
                <a:latin typeface="Segoe UI" panose="020B0502040204020203" pitchFamily="34" charset="0"/>
                <a:ea typeface="Cambria" panose="02040503050406030204" pitchFamily="18" charset="0"/>
                <a:cs typeface="Segoe UI" panose="020B0502040204020203" pitchFamily="34" charset="0"/>
              </a:rPr>
              <a:t> bias gender </a:t>
            </a:r>
            <a:r>
              <a:rPr lang="en-US" sz="2000" dirty="0" err="1">
                <a:solidFill>
                  <a:prstClr val="black"/>
                </a:solidFill>
                <a:latin typeface="Segoe UI" panose="020B0502040204020203" pitchFamily="34" charset="0"/>
                <a:ea typeface="Cambria" panose="02040503050406030204" pitchFamily="18" charset="0"/>
                <a:cs typeface="Segoe UI" panose="020B0502040204020203" pitchFamily="34" charset="0"/>
              </a:rPr>
              <a:t>berbasis</a:t>
            </a:r>
            <a:r>
              <a:rPr lang="en-US" sz="20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2000" dirty="0" err="1">
                <a:solidFill>
                  <a:prstClr val="black"/>
                </a:solidFill>
                <a:latin typeface="Segoe UI" panose="020B0502040204020203" pitchFamily="34" charset="0"/>
                <a:ea typeface="Cambria" panose="02040503050406030204" pitchFamily="18" charset="0"/>
                <a:cs typeface="Segoe UI" panose="020B0502040204020203" pitchFamily="34" charset="0"/>
              </a:rPr>
              <a:t>norma</a:t>
            </a:r>
            <a:r>
              <a:rPr lang="en-US" sz="20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2000" dirty="0" err="1">
                <a:solidFill>
                  <a:prstClr val="black"/>
                </a:solidFill>
                <a:latin typeface="Segoe UI" panose="020B0502040204020203" pitchFamily="34" charset="0"/>
                <a:ea typeface="Cambria" panose="02040503050406030204" pitchFamily="18" charset="0"/>
                <a:cs typeface="Segoe UI" panose="020B0502040204020203" pitchFamily="34" charset="0"/>
              </a:rPr>
              <a:t>sosial</a:t>
            </a:r>
            <a:r>
              <a:rPr lang="en-US" sz="20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2000" dirty="0" err="1">
                <a:solidFill>
                  <a:prstClr val="black"/>
                </a:solidFill>
                <a:latin typeface="Segoe UI" panose="020B0502040204020203" pitchFamily="34" charset="0"/>
                <a:ea typeface="Cambria" panose="02040503050406030204" pitchFamily="18" charset="0"/>
                <a:cs typeface="Segoe UI" panose="020B0502040204020203" pitchFamily="34" charset="0"/>
              </a:rPr>
              <a:t>menjadi</a:t>
            </a:r>
            <a:r>
              <a:rPr lang="en-US" sz="20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2000" dirty="0" err="1">
                <a:solidFill>
                  <a:prstClr val="black"/>
                </a:solidFill>
                <a:latin typeface="Segoe UI" panose="020B0502040204020203" pitchFamily="34" charset="0"/>
                <a:ea typeface="Cambria" panose="02040503050406030204" pitchFamily="18" charset="0"/>
                <a:cs typeface="Segoe UI" panose="020B0502040204020203" pitchFamily="34" charset="0"/>
              </a:rPr>
              <a:t>penyebab</a:t>
            </a:r>
            <a:r>
              <a:rPr lang="en-US" sz="20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2000" dirty="0" err="1">
                <a:solidFill>
                  <a:prstClr val="black"/>
                </a:solidFill>
                <a:latin typeface="Segoe UI" panose="020B0502040204020203" pitchFamily="34" charset="0"/>
                <a:ea typeface="Cambria" panose="02040503050406030204" pitchFamily="18" charset="0"/>
                <a:cs typeface="Segoe UI" panose="020B0502040204020203" pitchFamily="34" charset="0"/>
              </a:rPr>
              <a:t>anak</a:t>
            </a:r>
            <a:r>
              <a:rPr lang="en-US" sz="20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2000" dirty="0" err="1">
                <a:solidFill>
                  <a:prstClr val="black"/>
                </a:solidFill>
                <a:latin typeface="Segoe UI" panose="020B0502040204020203" pitchFamily="34" charset="0"/>
                <a:ea typeface="Cambria" panose="02040503050406030204" pitchFamily="18" charset="0"/>
                <a:cs typeface="Segoe UI" panose="020B0502040204020203" pitchFamily="34" charset="0"/>
              </a:rPr>
              <a:t>tidak</a:t>
            </a:r>
            <a:r>
              <a:rPr lang="en-US" sz="20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2000" dirty="0" err="1">
                <a:solidFill>
                  <a:prstClr val="black"/>
                </a:solidFill>
                <a:latin typeface="Segoe UI" panose="020B0502040204020203" pitchFamily="34" charset="0"/>
                <a:ea typeface="Cambria" panose="02040503050406030204" pitchFamily="18" charset="0"/>
                <a:cs typeface="Segoe UI" panose="020B0502040204020203" pitchFamily="34" charset="0"/>
              </a:rPr>
              <a:t>sekolah</a:t>
            </a:r>
            <a:endParaRPr lang="en-US" sz="2000" dirty="0">
              <a:solidFill>
                <a:prstClr val="black"/>
              </a:solidFill>
              <a:latin typeface="Segoe UI" panose="020B0502040204020203" pitchFamily="34" charset="0"/>
              <a:ea typeface="Cambria" panose="02040503050406030204" pitchFamily="18" charset="0"/>
              <a:cs typeface="Segoe UI" panose="020B0502040204020203" pitchFamily="34" charset="0"/>
            </a:endParaRPr>
          </a:p>
          <a:p>
            <a:pPr marL="285750" indent="-285750">
              <a:buFont typeface="Wingdings" panose="05000000000000000000" pitchFamily="2" charset="2"/>
              <a:buChar char="q"/>
              <a:defRPr/>
            </a:pPr>
            <a:r>
              <a:rPr lang="en-US" sz="2000" dirty="0" err="1">
                <a:solidFill>
                  <a:prstClr val="black"/>
                </a:solidFill>
                <a:latin typeface="Segoe UI" panose="020B0502040204020203" pitchFamily="34" charset="0"/>
                <a:ea typeface="Cambria" panose="02040503050406030204" pitchFamily="18" charset="0"/>
                <a:cs typeface="Segoe UI" panose="020B0502040204020203" pitchFamily="34" charset="0"/>
              </a:rPr>
              <a:t>Kesulitan</a:t>
            </a:r>
            <a:r>
              <a:rPr lang="en-US" sz="20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2000" dirty="0" err="1">
                <a:solidFill>
                  <a:prstClr val="black"/>
                </a:solidFill>
                <a:latin typeface="Segoe UI" panose="020B0502040204020203" pitchFamily="34" charset="0"/>
                <a:ea typeface="Cambria" panose="02040503050406030204" pitchFamily="18" charset="0"/>
                <a:cs typeface="Segoe UI" panose="020B0502040204020203" pitchFamily="34" charset="0"/>
              </a:rPr>
              <a:t>ekonomi</a:t>
            </a:r>
            <a:r>
              <a:rPr lang="en-US" sz="20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2000" dirty="0" err="1">
                <a:solidFill>
                  <a:prstClr val="black"/>
                </a:solidFill>
                <a:latin typeface="Segoe UI" panose="020B0502040204020203" pitchFamily="34" charset="0"/>
                <a:ea typeface="Cambria" panose="02040503050406030204" pitchFamily="18" charset="0"/>
                <a:cs typeface="Segoe UI" panose="020B0502040204020203" pitchFamily="34" charset="0"/>
              </a:rPr>
              <a:t>keluarga</a:t>
            </a:r>
            <a:r>
              <a:rPr lang="en-US" sz="20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2000" dirty="0" err="1">
                <a:solidFill>
                  <a:prstClr val="black"/>
                </a:solidFill>
                <a:latin typeface="Segoe UI" panose="020B0502040204020203" pitchFamily="34" charset="0"/>
                <a:ea typeface="Cambria" panose="02040503050406030204" pitchFamily="18" charset="0"/>
                <a:cs typeface="Segoe UI" panose="020B0502040204020203" pitchFamily="34" charset="0"/>
              </a:rPr>
              <a:t>membuat</a:t>
            </a:r>
            <a:r>
              <a:rPr lang="en-US" sz="2000" dirty="0">
                <a:solidFill>
                  <a:prstClr val="black"/>
                </a:solidFill>
                <a:latin typeface="Segoe UI" panose="020B0502040204020203" pitchFamily="34" charset="0"/>
                <a:ea typeface="Cambria" panose="02040503050406030204" pitchFamily="18" charset="0"/>
                <a:cs typeface="Segoe UI" panose="020B0502040204020203" pitchFamily="34" charset="0"/>
              </a:rPr>
              <a:t> orang </a:t>
            </a:r>
            <a:r>
              <a:rPr lang="en-US" sz="2000" dirty="0" err="1">
                <a:solidFill>
                  <a:prstClr val="black"/>
                </a:solidFill>
                <a:latin typeface="Segoe UI" panose="020B0502040204020203" pitchFamily="34" charset="0"/>
                <a:ea typeface="Cambria" panose="02040503050406030204" pitchFamily="18" charset="0"/>
                <a:cs typeface="Segoe UI" panose="020B0502040204020203" pitchFamily="34" charset="0"/>
              </a:rPr>
              <a:t>tua</a:t>
            </a:r>
            <a:r>
              <a:rPr lang="en-US" sz="20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2000" dirty="0" err="1">
                <a:solidFill>
                  <a:prstClr val="black"/>
                </a:solidFill>
                <a:latin typeface="Segoe UI" panose="020B0502040204020203" pitchFamily="34" charset="0"/>
                <a:ea typeface="Cambria" panose="02040503050406030204" pitchFamily="18" charset="0"/>
                <a:cs typeface="Segoe UI" panose="020B0502040204020203" pitchFamily="34" charset="0"/>
              </a:rPr>
              <a:t>lebih</a:t>
            </a:r>
            <a:r>
              <a:rPr lang="en-US" sz="20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2000" dirty="0" err="1">
                <a:solidFill>
                  <a:prstClr val="black"/>
                </a:solidFill>
                <a:latin typeface="Segoe UI" panose="020B0502040204020203" pitchFamily="34" charset="0"/>
                <a:ea typeface="Cambria" panose="02040503050406030204" pitchFamily="18" charset="0"/>
                <a:cs typeface="Segoe UI" panose="020B0502040204020203" pitchFamily="34" charset="0"/>
              </a:rPr>
              <a:t>memilih</a:t>
            </a:r>
            <a:r>
              <a:rPr lang="en-US" sz="20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2000" dirty="0" err="1">
                <a:solidFill>
                  <a:prstClr val="black"/>
                </a:solidFill>
                <a:latin typeface="Segoe UI" panose="020B0502040204020203" pitchFamily="34" charset="0"/>
                <a:ea typeface="Cambria" panose="02040503050406030204" pitchFamily="18" charset="0"/>
                <a:cs typeface="Segoe UI" panose="020B0502040204020203" pitchFamily="34" charset="0"/>
              </a:rPr>
              <a:t>anak</a:t>
            </a:r>
            <a:r>
              <a:rPr lang="en-US" sz="20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2000" dirty="0" err="1">
                <a:solidFill>
                  <a:prstClr val="black"/>
                </a:solidFill>
                <a:latin typeface="Segoe UI" panose="020B0502040204020203" pitchFamily="34" charset="0"/>
                <a:ea typeface="Cambria" panose="02040503050406030204" pitchFamily="18" charset="0"/>
                <a:cs typeface="Segoe UI" panose="020B0502040204020203" pitchFamily="34" charset="0"/>
              </a:rPr>
              <a:t>bekerja</a:t>
            </a:r>
            <a:r>
              <a:rPr lang="en-US" sz="20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2000" dirty="0" err="1">
                <a:solidFill>
                  <a:prstClr val="black"/>
                </a:solidFill>
                <a:latin typeface="Segoe UI" panose="020B0502040204020203" pitchFamily="34" charset="0"/>
                <a:ea typeface="Cambria" panose="02040503050406030204" pitchFamily="18" charset="0"/>
                <a:cs typeface="Segoe UI" panose="020B0502040204020203" pitchFamily="34" charset="0"/>
              </a:rPr>
              <a:t>ketimbang</a:t>
            </a:r>
            <a:r>
              <a:rPr lang="en-US" sz="20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2000" dirty="0" err="1">
                <a:solidFill>
                  <a:prstClr val="black"/>
                </a:solidFill>
                <a:latin typeface="Segoe UI" panose="020B0502040204020203" pitchFamily="34" charset="0"/>
                <a:ea typeface="Cambria" panose="02040503050406030204" pitchFamily="18" charset="0"/>
                <a:cs typeface="Segoe UI" panose="020B0502040204020203" pitchFamily="34" charset="0"/>
              </a:rPr>
              <a:t>sekolah</a:t>
            </a:r>
            <a:endParaRPr lang="en-US" sz="2000" dirty="0">
              <a:solidFill>
                <a:prstClr val="black"/>
              </a:solidFill>
              <a:latin typeface="Segoe UI" panose="020B0502040204020203" pitchFamily="34" charset="0"/>
              <a:ea typeface="Cambria" panose="02040503050406030204" pitchFamily="18" charset="0"/>
              <a:cs typeface="Segoe UI" panose="020B0502040204020203" pitchFamily="34" charset="0"/>
            </a:endParaRPr>
          </a:p>
          <a:p>
            <a:pPr marL="285750" indent="-285750">
              <a:buFont typeface="Wingdings" panose="05000000000000000000" pitchFamily="2" charset="2"/>
              <a:buChar char="q"/>
              <a:defRPr/>
            </a:pPr>
            <a:r>
              <a:rPr lang="en-US" sz="2000" dirty="0" err="1">
                <a:solidFill>
                  <a:prstClr val="black"/>
                </a:solidFill>
                <a:latin typeface="Segoe UI" panose="020B0502040204020203" pitchFamily="34" charset="0"/>
                <a:ea typeface="Cambria" panose="02040503050406030204" pitchFamily="18" charset="0"/>
                <a:cs typeface="Segoe UI" panose="020B0502040204020203" pitchFamily="34" charset="0"/>
              </a:rPr>
              <a:t>Pernikahan</a:t>
            </a:r>
            <a:r>
              <a:rPr lang="en-US" sz="20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2000" dirty="0" err="1">
                <a:solidFill>
                  <a:prstClr val="black"/>
                </a:solidFill>
                <a:latin typeface="Segoe UI" panose="020B0502040204020203" pitchFamily="34" charset="0"/>
                <a:ea typeface="Cambria" panose="02040503050406030204" pitchFamily="18" charset="0"/>
                <a:cs typeface="Segoe UI" panose="020B0502040204020203" pitchFamily="34" charset="0"/>
              </a:rPr>
              <a:t>anak</a:t>
            </a:r>
            <a:r>
              <a:rPr lang="en-US" sz="20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2000" dirty="0" err="1">
                <a:solidFill>
                  <a:prstClr val="black"/>
                </a:solidFill>
                <a:latin typeface="Segoe UI" panose="020B0502040204020203" pitchFamily="34" charset="0"/>
                <a:ea typeface="Cambria" panose="02040503050406030204" pitchFamily="18" charset="0"/>
                <a:cs typeface="Segoe UI" panose="020B0502040204020203" pitchFamily="34" charset="0"/>
              </a:rPr>
              <a:t>acapkali</a:t>
            </a:r>
            <a:r>
              <a:rPr lang="en-US" sz="20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2000" dirty="0" err="1">
                <a:solidFill>
                  <a:prstClr val="black"/>
                </a:solidFill>
                <a:latin typeface="Segoe UI" panose="020B0502040204020203" pitchFamily="34" charset="0"/>
                <a:ea typeface="Cambria" panose="02040503050406030204" pitchFamily="18" charset="0"/>
                <a:cs typeface="Segoe UI" panose="020B0502040204020203" pitchFamily="34" charset="0"/>
              </a:rPr>
              <a:t>dianggap</a:t>
            </a:r>
            <a:r>
              <a:rPr lang="en-US" sz="20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2000" dirty="0" err="1">
                <a:solidFill>
                  <a:prstClr val="black"/>
                </a:solidFill>
                <a:latin typeface="Segoe UI" panose="020B0502040204020203" pitchFamily="34" charset="0"/>
                <a:ea typeface="Cambria" panose="02040503050406030204" pitchFamily="18" charset="0"/>
                <a:cs typeface="Segoe UI" panose="020B0502040204020203" pitchFamily="34" charset="0"/>
              </a:rPr>
              <a:t>hal</a:t>
            </a:r>
            <a:r>
              <a:rPr lang="en-US" sz="2000" dirty="0">
                <a:solidFill>
                  <a:prstClr val="black"/>
                </a:solidFill>
                <a:latin typeface="Segoe UI" panose="020B0502040204020203" pitchFamily="34" charset="0"/>
                <a:ea typeface="Cambria" panose="02040503050406030204" pitchFamily="18" charset="0"/>
                <a:cs typeface="Segoe UI" panose="020B0502040204020203" pitchFamily="34" charset="0"/>
              </a:rPr>
              <a:t> yang </a:t>
            </a:r>
            <a:r>
              <a:rPr lang="en-US" sz="2000" dirty="0" err="1">
                <a:solidFill>
                  <a:prstClr val="black"/>
                </a:solidFill>
                <a:latin typeface="Segoe UI" panose="020B0502040204020203" pitchFamily="34" charset="0"/>
                <a:ea typeface="Cambria" panose="02040503050406030204" pitchFamily="18" charset="0"/>
                <a:cs typeface="Segoe UI" panose="020B0502040204020203" pitchFamily="34" charset="0"/>
              </a:rPr>
              <a:t>lazim</a:t>
            </a:r>
            <a:r>
              <a:rPr lang="en-US" sz="20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2000" dirty="0" err="1">
                <a:solidFill>
                  <a:prstClr val="black"/>
                </a:solidFill>
                <a:latin typeface="Segoe UI" panose="020B0502040204020203" pitchFamily="34" charset="0"/>
                <a:ea typeface="Cambria" panose="02040503050406030204" pitchFamily="18" charset="0"/>
                <a:cs typeface="Segoe UI" panose="020B0502040204020203" pitchFamily="34" charset="0"/>
              </a:rPr>
              <a:t>Anak</a:t>
            </a:r>
            <a:r>
              <a:rPr lang="en-US" sz="2000" dirty="0">
                <a:solidFill>
                  <a:prstClr val="black"/>
                </a:solidFill>
                <a:latin typeface="Segoe UI" panose="020B0502040204020203" pitchFamily="34" charset="0"/>
                <a:ea typeface="Cambria" panose="02040503050406030204" pitchFamily="18" charset="0"/>
                <a:cs typeface="Segoe UI" panose="020B0502040204020203" pitchFamily="34" charset="0"/>
              </a:rPr>
              <a:t> yang </a:t>
            </a:r>
            <a:r>
              <a:rPr lang="en-US" sz="2000" dirty="0" err="1">
                <a:solidFill>
                  <a:prstClr val="black"/>
                </a:solidFill>
                <a:latin typeface="Segoe UI" panose="020B0502040204020203" pitchFamily="34" charset="0"/>
                <a:ea typeface="Cambria" panose="02040503050406030204" pitchFamily="18" charset="0"/>
                <a:cs typeface="Segoe UI" panose="020B0502040204020203" pitchFamily="34" charset="0"/>
              </a:rPr>
              <a:t>sudah</a:t>
            </a:r>
            <a:r>
              <a:rPr lang="en-US" sz="20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2000" dirty="0" err="1">
                <a:solidFill>
                  <a:prstClr val="black"/>
                </a:solidFill>
                <a:latin typeface="Segoe UI" panose="020B0502040204020203" pitchFamily="34" charset="0"/>
                <a:ea typeface="Cambria" panose="02040503050406030204" pitchFamily="18" charset="0"/>
                <a:cs typeface="Segoe UI" panose="020B0502040204020203" pitchFamily="34" charset="0"/>
              </a:rPr>
              <a:t>menikah</a:t>
            </a:r>
            <a:r>
              <a:rPr lang="en-US" sz="20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2000" dirty="0" err="1">
                <a:solidFill>
                  <a:prstClr val="black"/>
                </a:solidFill>
                <a:latin typeface="Segoe UI" panose="020B0502040204020203" pitchFamily="34" charset="0"/>
                <a:ea typeface="Cambria" panose="02040503050406030204" pitchFamily="18" charset="0"/>
                <a:cs typeface="Segoe UI" panose="020B0502040204020203" pitchFamily="34" charset="0"/>
              </a:rPr>
              <a:t>atau</a:t>
            </a:r>
            <a:r>
              <a:rPr lang="en-US" sz="20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2000" dirty="0" err="1">
                <a:solidFill>
                  <a:prstClr val="black"/>
                </a:solidFill>
                <a:latin typeface="Segoe UI" panose="020B0502040204020203" pitchFamily="34" charset="0"/>
                <a:ea typeface="Cambria" panose="02040503050406030204" pitchFamily="18" charset="0"/>
                <a:cs typeface="Segoe UI" panose="020B0502040204020203" pitchFamily="34" charset="0"/>
              </a:rPr>
              <a:t>ibu</a:t>
            </a:r>
            <a:r>
              <a:rPr lang="en-US" sz="20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2000" dirty="0" err="1">
                <a:solidFill>
                  <a:prstClr val="black"/>
                </a:solidFill>
                <a:latin typeface="Segoe UI" panose="020B0502040204020203" pitchFamily="34" charset="0"/>
                <a:ea typeface="Cambria" panose="02040503050406030204" pitchFamily="18" charset="0"/>
                <a:cs typeface="Segoe UI" panose="020B0502040204020203" pitchFamily="34" charset="0"/>
              </a:rPr>
              <a:t>remaja</a:t>
            </a:r>
            <a:r>
              <a:rPr lang="en-US" sz="2000" dirty="0">
                <a:solidFill>
                  <a:prstClr val="black"/>
                </a:solidFill>
                <a:latin typeface="Segoe UI" panose="020B0502040204020203" pitchFamily="34" charset="0"/>
                <a:ea typeface="Cambria" panose="02040503050406030204" pitchFamily="18" charset="0"/>
                <a:cs typeface="Segoe UI" panose="020B0502040204020203" pitchFamily="34" charset="0"/>
              </a:rPr>
              <a:t> yang </a:t>
            </a:r>
            <a:r>
              <a:rPr lang="en-US" sz="2000" dirty="0" err="1">
                <a:solidFill>
                  <a:prstClr val="black"/>
                </a:solidFill>
                <a:latin typeface="Segoe UI" panose="020B0502040204020203" pitchFamily="34" charset="0"/>
                <a:ea typeface="Cambria" panose="02040503050406030204" pitchFamily="18" charset="0"/>
                <a:cs typeface="Segoe UI" panose="020B0502040204020203" pitchFamily="34" charset="0"/>
              </a:rPr>
              <a:t>sudah</a:t>
            </a:r>
            <a:r>
              <a:rPr lang="en-US" sz="20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2000" dirty="0" err="1">
                <a:solidFill>
                  <a:prstClr val="black"/>
                </a:solidFill>
                <a:latin typeface="Segoe UI" panose="020B0502040204020203" pitchFamily="34" charset="0"/>
                <a:ea typeface="Cambria" panose="02040503050406030204" pitchFamily="18" charset="0"/>
                <a:cs typeface="Segoe UI" panose="020B0502040204020203" pitchFamily="34" charset="0"/>
              </a:rPr>
              <a:t>memiliki</a:t>
            </a:r>
            <a:r>
              <a:rPr lang="en-US" sz="20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2000" dirty="0" err="1">
                <a:solidFill>
                  <a:prstClr val="black"/>
                </a:solidFill>
                <a:latin typeface="Segoe UI" panose="020B0502040204020203" pitchFamily="34" charset="0"/>
                <a:ea typeface="Cambria" panose="02040503050406030204" pitchFamily="18" charset="0"/>
                <a:cs typeface="Segoe UI" panose="020B0502040204020203" pitchFamily="34" charset="0"/>
              </a:rPr>
              <a:t>anak</a:t>
            </a:r>
            <a:r>
              <a:rPr lang="en-US" sz="20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2000" dirty="0" err="1">
                <a:solidFill>
                  <a:prstClr val="black"/>
                </a:solidFill>
                <a:latin typeface="Segoe UI" panose="020B0502040204020203" pitchFamily="34" charset="0"/>
                <a:ea typeface="Cambria" panose="02040503050406030204" pitchFamily="18" charset="0"/>
                <a:cs typeface="Segoe UI" panose="020B0502040204020203" pitchFamily="34" charset="0"/>
              </a:rPr>
              <a:t>ketika</a:t>
            </a:r>
            <a:r>
              <a:rPr lang="en-US" sz="20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2000" dirty="0" err="1">
                <a:solidFill>
                  <a:prstClr val="black"/>
                </a:solidFill>
                <a:latin typeface="Segoe UI" panose="020B0502040204020203" pitchFamily="34" charset="0"/>
                <a:ea typeface="Cambria" panose="02040503050406030204" pitchFamily="18" charset="0"/>
                <a:cs typeface="Segoe UI" panose="020B0502040204020203" pitchFamily="34" charset="0"/>
              </a:rPr>
              <a:t>ingin</a:t>
            </a:r>
            <a:r>
              <a:rPr lang="en-US" sz="20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2000" dirty="0" err="1">
                <a:solidFill>
                  <a:prstClr val="black"/>
                </a:solidFill>
                <a:latin typeface="Segoe UI" panose="020B0502040204020203" pitchFamily="34" charset="0"/>
                <a:ea typeface="Cambria" panose="02040503050406030204" pitchFamily="18" charset="0"/>
                <a:cs typeface="Segoe UI" panose="020B0502040204020203" pitchFamily="34" charset="0"/>
              </a:rPr>
              <a:t>melanjutkan</a:t>
            </a:r>
            <a:r>
              <a:rPr lang="en-US" sz="20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2000" dirty="0" err="1">
                <a:solidFill>
                  <a:prstClr val="black"/>
                </a:solidFill>
                <a:latin typeface="Segoe UI" panose="020B0502040204020203" pitchFamily="34" charset="0"/>
                <a:ea typeface="Cambria" panose="02040503050406030204" pitchFamily="18" charset="0"/>
                <a:cs typeface="Segoe UI" panose="020B0502040204020203" pitchFamily="34" charset="0"/>
              </a:rPr>
              <a:t>pendidikan</a:t>
            </a:r>
            <a:r>
              <a:rPr lang="en-US" sz="20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2000" dirty="0" err="1">
                <a:solidFill>
                  <a:prstClr val="black"/>
                </a:solidFill>
                <a:latin typeface="Segoe UI" panose="020B0502040204020203" pitchFamily="34" charset="0"/>
                <a:ea typeface="Cambria" panose="02040503050406030204" pitchFamily="18" charset="0"/>
                <a:cs typeface="Segoe UI" panose="020B0502040204020203" pitchFamily="34" charset="0"/>
              </a:rPr>
              <a:t>justru</a:t>
            </a:r>
            <a:r>
              <a:rPr lang="en-US" sz="20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2000" dirty="0" err="1">
                <a:solidFill>
                  <a:prstClr val="black"/>
                </a:solidFill>
                <a:latin typeface="Segoe UI" panose="020B0502040204020203" pitchFamily="34" charset="0"/>
                <a:ea typeface="Cambria" panose="02040503050406030204" pitchFamily="18" charset="0"/>
                <a:cs typeface="Segoe UI" panose="020B0502040204020203" pitchFamily="34" charset="0"/>
              </a:rPr>
              <a:t>kerap</a:t>
            </a:r>
            <a:r>
              <a:rPr lang="en-US" sz="20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2000" dirty="0" err="1">
                <a:solidFill>
                  <a:prstClr val="black"/>
                </a:solidFill>
                <a:latin typeface="Segoe UI" panose="020B0502040204020203" pitchFamily="34" charset="0"/>
                <a:ea typeface="Cambria" panose="02040503050406030204" pitchFamily="18" charset="0"/>
                <a:cs typeface="Segoe UI" panose="020B0502040204020203" pitchFamily="34" charset="0"/>
              </a:rPr>
              <a:t>ditolak</a:t>
            </a:r>
            <a:r>
              <a:rPr lang="en-US" sz="20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2000" dirty="0" err="1">
                <a:solidFill>
                  <a:prstClr val="black"/>
                </a:solidFill>
                <a:latin typeface="Segoe UI" panose="020B0502040204020203" pitchFamily="34" charset="0"/>
                <a:ea typeface="Cambria" panose="02040503050406030204" pitchFamily="18" charset="0"/>
                <a:cs typeface="Segoe UI" panose="020B0502040204020203" pitchFamily="34" charset="0"/>
              </a:rPr>
              <a:t>pihak</a:t>
            </a:r>
            <a:r>
              <a:rPr lang="en-US" sz="20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2000" dirty="0" err="1">
                <a:solidFill>
                  <a:prstClr val="black"/>
                </a:solidFill>
                <a:latin typeface="Segoe UI" panose="020B0502040204020203" pitchFamily="34" charset="0"/>
                <a:ea typeface="Cambria" panose="02040503050406030204" pitchFamily="18" charset="0"/>
                <a:cs typeface="Segoe UI" panose="020B0502040204020203" pitchFamily="34" charset="0"/>
              </a:rPr>
              <a:t>sekolah</a:t>
            </a:r>
            <a:r>
              <a:rPr lang="en-US" sz="20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p>
        </p:txBody>
      </p:sp>
      <p:sp>
        <p:nvSpPr>
          <p:cNvPr id="2" name="TextBox 1"/>
          <p:cNvSpPr txBox="1"/>
          <p:nvPr/>
        </p:nvSpPr>
        <p:spPr>
          <a:xfrm>
            <a:off x="2163450" y="130995"/>
            <a:ext cx="7865103" cy="492443"/>
          </a:xfrm>
          <a:prstGeom prst="rect">
            <a:avLst/>
          </a:prstGeom>
          <a:noFill/>
        </p:spPr>
        <p:txBody>
          <a:bodyPr wrap="none" rtlCol="0">
            <a:spAutoFit/>
          </a:bodyPr>
          <a:lstStyle/>
          <a:p>
            <a:pPr algn="ctr">
              <a:defRPr/>
            </a:pPr>
            <a:r>
              <a:rPr lang="en-US" sz="2600" b="1" dirty="0" err="1">
                <a:solidFill>
                  <a:srgbClr val="002060"/>
                </a:solidFill>
                <a:latin typeface="Perpetua Titling MT" panose="02020502060505020804" pitchFamily="18" charset="0"/>
                <a:ea typeface="Cambria" panose="02040503050406030204" pitchFamily="18" charset="0"/>
                <a:cs typeface="Big Caslon Medium" charset="0"/>
              </a:rPr>
              <a:t>Faktor</a:t>
            </a:r>
            <a:r>
              <a:rPr lang="en-US" sz="2600" b="1" dirty="0">
                <a:solidFill>
                  <a:srgbClr val="002060"/>
                </a:solidFill>
                <a:latin typeface="Perpetua Titling MT" panose="02020502060505020804" pitchFamily="18" charset="0"/>
                <a:ea typeface="Cambria" panose="02040503050406030204" pitchFamily="18" charset="0"/>
                <a:cs typeface="Big Caslon Medium" charset="0"/>
              </a:rPr>
              <a:t> </a:t>
            </a:r>
            <a:r>
              <a:rPr lang="en-US" sz="2600" b="1" dirty="0" err="1">
                <a:solidFill>
                  <a:srgbClr val="002060"/>
                </a:solidFill>
                <a:latin typeface="Perpetua Titling MT" panose="02020502060505020804" pitchFamily="18" charset="0"/>
                <a:ea typeface="Cambria" panose="02040503050406030204" pitchFamily="18" charset="0"/>
                <a:cs typeface="Big Caslon Medium" charset="0"/>
              </a:rPr>
              <a:t>Penyebab</a:t>
            </a:r>
            <a:r>
              <a:rPr lang="en-US" sz="2600" b="1" dirty="0">
                <a:solidFill>
                  <a:srgbClr val="002060"/>
                </a:solidFill>
                <a:latin typeface="Perpetua Titling MT" panose="02020502060505020804" pitchFamily="18" charset="0"/>
                <a:ea typeface="Cambria" panose="02040503050406030204" pitchFamily="18" charset="0"/>
                <a:cs typeface="Big Caslon Medium" charset="0"/>
              </a:rPr>
              <a:t> </a:t>
            </a:r>
            <a:r>
              <a:rPr lang="en-US" sz="2600" b="1" dirty="0" err="1">
                <a:solidFill>
                  <a:srgbClr val="002060"/>
                </a:solidFill>
                <a:latin typeface="Perpetua Titling MT" panose="02020502060505020804" pitchFamily="18" charset="0"/>
                <a:ea typeface="Cambria" panose="02040503050406030204" pitchFamily="18" charset="0"/>
                <a:cs typeface="Big Caslon Medium" charset="0"/>
              </a:rPr>
              <a:t>Anak</a:t>
            </a:r>
            <a:r>
              <a:rPr lang="en-US" sz="2600" b="1" dirty="0">
                <a:solidFill>
                  <a:srgbClr val="002060"/>
                </a:solidFill>
                <a:latin typeface="Perpetua Titling MT" panose="02020502060505020804" pitchFamily="18" charset="0"/>
                <a:ea typeface="Cambria" panose="02040503050406030204" pitchFamily="18" charset="0"/>
                <a:cs typeface="Big Caslon Medium" charset="0"/>
              </a:rPr>
              <a:t> </a:t>
            </a:r>
            <a:r>
              <a:rPr lang="en-US" sz="2600" b="1" dirty="0" err="1">
                <a:solidFill>
                  <a:srgbClr val="002060"/>
                </a:solidFill>
                <a:latin typeface="Perpetua Titling MT" panose="02020502060505020804" pitchFamily="18" charset="0"/>
                <a:ea typeface="Cambria" panose="02040503050406030204" pitchFamily="18" charset="0"/>
                <a:cs typeface="Big Caslon Medium" charset="0"/>
              </a:rPr>
              <a:t>Tidak</a:t>
            </a:r>
            <a:r>
              <a:rPr lang="en-US" sz="2600" b="1" dirty="0">
                <a:solidFill>
                  <a:srgbClr val="002060"/>
                </a:solidFill>
                <a:latin typeface="Perpetua Titling MT" panose="02020502060505020804" pitchFamily="18" charset="0"/>
                <a:ea typeface="Cambria" panose="02040503050406030204" pitchFamily="18" charset="0"/>
                <a:cs typeface="Big Caslon Medium" charset="0"/>
              </a:rPr>
              <a:t> </a:t>
            </a:r>
            <a:r>
              <a:rPr lang="en-US" sz="2600" b="1" dirty="0" err="1">
                <a:solidFill>
                  <a:srgbClr val="002060"/>
                </a:solidFill>
                <a:latin typeface="Perpetua Titling MT" panose="02020502060505020804" pitchFamily="18" charset="0"/>
                <a:ea typeface="Cambria" panose="02040503050406030204" pitchFamily="18" charset="0"/>
                <a:cs typeface="Big Caslon Medium" charset="0"/>
              </a:rPr>
              <a:t>Sekolah</a:t>
            </a:r>
            <a:endParaRPr lang="en-US" sz="2600" b="1" dirty="0">
              <a:solidFill>
                <a:srgbClr val="002060"/>
              </a:solidFill>
              <a:latin typeface="Perpetua Titling MT" panose="02020502060505020804" pitchFamily="18" charset="0"/>
              <a:ea typeface="Cambria" panose="02040503050406030204" pitchFamily="18" charset="0"/>
              <a:cs typeface="Big Caslon Medium" charset="0"/>
            </a:endParaRPr>
          </a:p>
        </p:txBody>
      </p:sp>
      <p:sp>
        <p:nvSpPr>
          <p:cNvPr id="19" name="Rectangle 18">
            <a:extLst>
              <a:ext uri="{FF2B5EF4-FFF2-40B4-BE49-F238E27FC236}">
                <a16:creationId xmlns:a16="http://schemas.microsoft.com/office/drawing/2014/main" id="{9BF82E62-2F03-4929-A5D0-E7EC5844AD4A}"/>
              </a:ext>
            </a:extLst>
          </p:cNvPr>
          <p:cNvSpPr/>
          <p:nvPr/>
        </p:nvSpPr>
        <p:spPr>
          <a:xfrm>
            <a:off x="4683990" y="720875"/>
            <a:ext cx="1822935" cy="492443"/>
          </a:xfrm>
          <a:prstGeom prst="rect">
            <a:avLst/>
          </a:prstGeom>
          <a:solidFill>
            <a:schemeClr val="accent2">
              <a:lumMod val="20000"/>
              <a:lumOff val="80000"/>
            </a:schemeClr>
          </a:solidFill>
          <a:effectLst>
            <a:outerShdw blurRad="50800" dist="38100" dir="8100000" algn="tr" rotWithShape="0">
              <a:prstClr val="black">
                <a:alpha val="40000"/>
              </a:prstClr>
            </a:outerShdw>
          </a:effectLst>
          <a:scene3d>
            <a:camera prst="orthographicFront"/>
            <a:lightRig rig="threePt" dir="t"/>
          </a:scene3d>
          <a:sp3d>
            <a:bevelT w="101600" prst="riblet"/>
          </a:sp3d>
        </p:spPr>
        <p:txBody>
          <a:bodyPr wrap="none" lIns="91440" tIns="45720" rIns="91440" bIns="45720">
            <a:spAutoFit/>
          </a:bodyPr>
          <a:lstStyle/>
          <a:p>
            <a:pPr algn="ctr">
              <a:defRPr/>
            </a:pPr>
            <a:r>
              <a:rPr lang="en-US" sz="2600" b="1" dirty="0">
                <a:ln w="0"/>
                <a:solidFill>
                  <a:srgbClr val="002060"/>
                </a:solidFill>
                <a:latin typeface="Perpetua Titling MT" panose="02020502060505020804" pitchFamily="18" charset="0"/>
                <a:ea typeface="Cambria" panose="02040503050406030204" pitchFamily="18" charset="0"/>
              </a:rPr>
              <a:t>DEMAND</a:t>
            </a:r>
          </a:p>
        </p:txBody>
      </p:sp>
      <p:pic>
        <p:nvPicPr>
          <p:cNvPr id="10" name="Graphic 9" descr="Children">
            <a:extLst>
              <a:ext uri="{FF2B5EF4-FFF2-40B4-BE49-F238E27FC236}">
                <a16:creationId xmlns:a16="http://schemas.microsoft.com/office/drawing/2014/main" id="{03AB06EC-43B9-470E-B2AE-B042FB53866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39266" y="517756"/>
            <a:ext cx="594000" cy="792000"/>
          </a:xfrm>
          <a:prstGeom prst="rect">
            <a:avLst/>
          </a:prstGeom>
        </p:spPr>
      </p:pic>
    </p:spTree>
    <p:extLst>
      <p:ext uri="{BB962C8B-B14F-4D97-AF65-F5344CB8AC3E}">
        <p14:creationId xmlns:p14="http://schemas.microsoft.com/office/powerpoint/2010/main" val="520752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5CD8A3-B019-49FB-9BC0-7A43A40B516D}"/>
              </a:ext>
            </a:extLst>
          </p:cNvPr>
          <p:cNvSpPr/>
          <p:nvPr/>
        </p:nvSpPr>
        <p:spPr>
          <a:xfrm>
            <a:off x="1658573" y="1447175"/>
            <a:ext cx="9009429" cy="5101255"/>
          </a:xfrm>
          <a:prstGeom prst="rect">
            <a:avLst/>
          </a:prstGeom>
          <a:solidFill>
            <a:schemeClr val="accent5">
              <a:lumMod val="20000"/>
              <a:lumOff val="80000"/>
            </a:schemeClr>
          </a:solidFill>
          <a:ln>
            <a:noFill/>
          </a:ln>
          <a:effectLst>
            <a:outerShdw blurRad="50800" dist="38100" dir="8100000" algn="tr" rotWithShape="0">
              <a:prstClr val="black">
                <a:alpha val="40000"/>
              </a:prstClr>
            </a:out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ID">
              <a:solidFill>
                <a:prstClr val="white"/>
              </a:solidFill>
            </a:endParaRPr>
          </a:p>
        </p:txBody>
      </p:sp>
      <p:sp>
        <p:nvSpPr>
          <p:cNvPr id="1048651" name="Rectangle 16"/>
          <p:cNvSpPr/>
          <p:nvPr/>
        </p:nvSpPr>
        <p:spPr>
          <a:xfrm>
            <a:off x="1658573" y="1196756"/>
            <a:ext cx="8829915" cy="535531"/>
          </a:xfrm>
          <a:prstGeom prst="rect">
            <a:avLst/>
          </a:prstGeom>
          <a:noFill/>
          <a:ln w="38100">
            <a:noFill/>
            <a:prstDash val="dash"/>
          </a:ln>
        </p:spPr>
        <p:txBody>
          <a:bodyPr wrap="square">
            <a:spAutoFit/>
          </a:bodyPr>
          <a:lstStyle/>
          <a:p>
            <a:pPr>
              <a:lnSpc>
                <a:spcPct val="80000"/>
              </a:lnSpc>
              <a:defRPr/>
            </a:pPr>
            <a:r>
              <a:rPr lang="en-US" b="1" dirty="0" err="1">
                <a:solidFill>
                  <a:srgbClr val="002060"/>
                </a:solidFill>
                <a:latin typeface="Segoe UI" panose="020B0502040204020203" pitchFamily="34" charset="0"/>
                <a:ea typeface="Cambria" panose="02040503050406030204" pitchFamily="18" charset="0"/>
                <a:cs typeface="Segoe UI" panose="020B0502040204020203" pitchFamily="34" charset="0"/>
              </a:rPr>
              <a:t>Layanan</a:t>
            </a:r>
            <a:r>
              <a:rPr lang="en-US" b="1" dirty="0">
                <a:solidFill>
                  <a:srgbClr val="002060"/>
                </a:solidFill>
                <a:latin typeface="Segoe UI" panose="020B0502040204020203" pitchFamily="34" charset="0"/>
                <a:ea typeface="Cambria" panose="02040503050406030204" pitchFamily="18" charset="0"/>
                <a:cs typeface="Segoe UI" panose="020B0502040204020203" pitchFamily="34" charset="0"/>
              </a:rPr>
              <a:t> </a:t>
            </a:r>
            <a:r>
              <a:rPr lang="en-US" b="1" dirty="0" err="1">
                <a:solidFill>
                  <a:srgbClr val="002060"/>
                </a:solidFill>
                <a:latin typeface="Segoe UI" panose="020B0502040204020203" pitchFamily="34" charset="0"/>
                <a:ea typeface="Cambria" panose="02040503050406030204" pitchFamily="18" charset="0"/>
                <a:cs typeface="Segoe UI" panose="020B0502040204020203" pitchFamily="34" charset="0"/>
              </a:rPr>
              <a:t>pendidikan</a:t>
            </a:r>
            <a:r>
              <a:rPr lang="en-US" b="1" dirty="0">
                <a:solidFill>
                  <a:srgbClr val="002060"/>
                </a:solidFill>
                <a:latin typeface="Segoe UI" panose="020B0502040204020203" pitchFamily="34" charset="0"/>
                <a:ea typeface="Cambria" panose="02040503050406030204" pitchFamily="18" charset="0"/>
                <a:cs typeface="Segoe UI" panose="020B0502040204020203" pitchFamily="34" charset="0"/>
              </a:rPr>
              <a:t> </a:t>
            </a:r>
            <a:r>
              <a:rPr lang="en-US" b="1" dirty="0" err="1">
                <a:solidFill>
                  <a:srgbClr val="002060"/>
                </a:solidFill>
                <a:latin typeface="Segoe UI" panose="020B0502040204020203" pitchFamily="34" charset="0"/>
                <a:ea typeface="Cambria" panose="02040503050406030204" pitchFamily="18" charset="0"/>
                <a:cs typeface="Segoe UI" panose="020B0502040204020203" pitchFamily="34" charset="0"/>
              </a:rPr>
              <a:t>dan</a:t>
            </a:r>
            <a:r>
              <a:rPr lang="en-US" b="1" dirty="0">
                <a:solidFill>
                  <a:srgbClr val="002060"/>
                </a:solidFill>
                <a:latin typeface="Segoe UI" panose="020B0502040204020203" pitchFamily="34" charset="0"/>
                <a:ea typeface="Cambria" panose="02040503050406030204" pitchFamily="18" charset="0"/>
                <a:cs typeface="Segoe UI" panose="020B0502040204020203" pitchFamily="34" charset="0"/>
              </a:rPr>
              <a:t> </a:t>
            </a:r>
            <a:r>
              <a:rPr lang="en-US" b="1" dirty="0" err="1">
                <a:solidFill>
                  <a:srgbClr val="002060"/>
                </a:solidFill>
                <a:latin typeface="Segoe UI" panose="020B0502040204020203" pitchFamily="34" charset="0"/>
                <a:ea typeface="Cambria" panose="02040503050406030204" pitchFamily="18" charset="0"/>
                <a:cs typeface="Segoe UI" panose="020B0502040204020203" pitchFamily="34" charset="0"/>
              </a:rPr>
              <a:t>pelatihan</a:t>
            </a:r>
            <a:r>
              <a:rPr lang="en-US" b="1" dirty="0">
                <a:solidFill>
                  <a:srgbClr val="002060"/>
                </a:solidFill>
                <a:latin typeface="Segoe UI" panose="020B0502040204020203" pitchFamily="34" charset="0"/>
                <a:ea typeface="Cambria" panose="02040503050406030204" pitchFamily="18" charset="0"/>
                <a:cs typeface="Segoe UI" panose="020B0502040204020203" pitchFamily="34" charset="0"/>
              </a:rPr>
              <a:t> yang </a:t>
            </a:r>
            <a:r>
              <a:rPr lang="en-US" b="1" dirty="0" err="1">
                <a:solidFill>
                  <a:srgbClr val="002060"/>
                </a:solidFill>
                <a:latin typeface="Segoe UI" panose="020B0502040204020203" pitchFamily="34" charset="0"/>
                <a:ea typeface="Cambria" panose="02040503050406030204" pitchFamily="18" charset="0"/>
                <a:cs typeface="Segoe UI" panose="020B0502040204020203" pitchFamily="34" charset="0"/>
              </a:rPr>
              <a:t>terjangkau</a:t>
            </a:r>
            <a:r>
              <a:rPr lang="en-US" b="1" dirty="0">
                <a:solidFill>
                  <a:srgbClr val="002060"/>
                </a:solidFill>
                <a:latin typeface="Segoe UI" panose="020B0502040204020203" pitchFamily="34" charset="0"/>
                <a:ea typeface="Cambria" panose="02040503050406030204" pitchFamily="18" charset="0"/>
                <a:cs typeface="Segoe UI" panose="020B0502040204020203" pitchFamily="34" charset="0"/>
              </a:rPr>
              <a:t> </a:t>
            </a:r>
            <a:r>
              <a:rPr lang="en-US" b="1" dirty="0" err="1">
                <a:solidFill>
                  <a:srgbClr val="002060"/>
                </a:solidFill>
                <a:latin typeface="Segoe UI" panose="020B0502040204020203" pitchFamily="34" charset="0"/>
                <a:ea typeface="Cambria" panose="02040503050406030204" pitchFamily="18" charset="0"/>
                <a:cs typeface="Segoe UI" panose="020B0502040204020203" pitchFamily="34" charset="0"/>
              </a:rPr>
              <a:t>belum</a:t>
            </a:r>
            <a:r>
              <a:rPr lang="en-US" b="1" dirty="0">
                <a:solidFill>
                  <a:srgbClr val="002060"/>
                </a:solidFill>
                <a:latin typeface="Segoe UI" panose="020B0502040204020203" pitchFamily="34" charset="0"/>
                <a:ea typeface="Cambria" panose="02040503050406030204" pitchFamily="18" charset="0"/>
                <a:cs typeface="Segoe UI" panose="020B0502040204020203" pitchFamily="34" charset="0"/>
              </a:rPr>
              <a:t> </a:t>
            </a:r>
            <a:r>
              <a:rPr lang="en-US" b="1" dirty="0" err="1">
                <a:solidFill>
                  <a:srgbClr val="002060"/>
                </a:solidFill>
                <a:latin typeface="Segoe UI" panose="020B0502040204020203" pitchFamily="34" charset="0"/>
                <a:ea typeface="Cambria" panose="02040503050406030204" pitchFamily="18" charset="0"/>
                <a:cs typeface="Segoe UI" panose="020B0502040204020203" pitchFamily="34" charset="0"/>
              </a:rPr>
              <a:t>tersedia</a:t>
            </a:r>
            <a:r>
              <a:rPr lang="en-US" b="1" dirty="0">
                <a:solidFill>
                  <a:srgbClr val="002060"/>
                </a:solidFill>
                <a:latin typeface="Segoe UI" panose="020B0502040204020203" pitchFamily="34" charset="0"/>
                <a:ea typeface="Cambria" panose="02040503050406030204" pitchFamily="18" charset="0"/>
                <a:cs typeface="Segoe UI" panose="020B0502040204020203" pitchFamily="34" charset="0"/>
              </a:rPr>
              <a:t> </a:t>
            </a:r>
            <a:r>
              <a:rPr lang="en-US" b="1" dirty="0" err="1">
                <a:solidFill>
                  <a:srgbClr val="002060"/>
                </a:solidFill>
                <a:latin typeface="Segoe UI" panose="020B0502040204020203" pitchFamily="34" charset="0"/>
                <a:ea typeface="Cambria" panose="02040503050406030204" pitchFamily="18" charset="0"/>
                <a:cs typeface="Segoe UI" panose="020B0502040204020203" pitchFamily="34" charset="0"/>
              </a:rPr>
              <a:t>merata</a:t>
            </a:r>
            <a:r>
              <a:rPr lang="en-US" b="1" dirty="0">
                <a:solidFill>
                  <a:srgbClr val="002060"/>
                </a:solidFill>
                <a:latin typeface="Segoe UI" panose="020B0502040204020203" pitchFamily="34" charset="0"/>
                <a:ea typeface="Cambria" panose="02040503050406030204" pitchFamily="18" charset="0"/>
                <a:cs typeface="Segoe UI" panose="020B0502040204020203" pitchFamily="34" charset="0"/>
              </a:rPr>
              <a:t> di </a:t>
            </a:r>
            <a:r>
              <a:rPr lang="en-US" b="1" dirty="0" err="1">
                <a:solidFill>
                  <a:srgbClr val="002060"/>
                </a:solidFill>
                <a:latin typeface="Segoe UI" panose="020B0502040204020203" pitchFamily="34" charset="0"/>
                <a:ea typeface="Cambria" panose="02040503050406030204" pitchFamily="18" charset="0"/>
                <a:cs typeface="Segoe UI" panose="020B0502040204020203" pitchFamily="34" charset="0"/>
              </a:rPr>
              <a:t>beberapa</a:t>
            </a:r>
            <a:r>
              <a:rPr lang="en-US" b="1" dirty="0">
                <a:solidFill>
                  <a:srgbClr val="002060"/>
                </a:solidFill>
                <a:latin typeface="Segoe UI" panose="020B0502040204020203" pitchFamily="34" charset="0"/>
                <a:ea typeface="Cambria" panose="02040503050406030204" pitchFamily="18" charset="0"/>
                <a:cs typeface="Segoe UI" panose="020B0502040204020203" pitchFamily="34" charset="0"/>
              </a:rPr>
              <a:t> </a:t>
            </a:r>
            <a:r>
              <a:rPr lang="en-US" b="1" dirty="0" err="1">
                <a:solidFill>
                  <a:srgbClr val="002060"/>
                </a:solidFill>
                <a:latin typeface="Segoe UI" panose="020B0502040204020203" pitchFamily="34" charset="0"/>
                <a:ea typeface="Cambria" panose="02040503050406030204" pitchFamily="18" charset="0"/>
                <a:cs typeface="Segoe UI" panose="020B0502040204020203" pitchFamily="34" charset="0"/>
              </a:rPr>
              <a:t>daerah</a:t>
            </a:r>
            <a:endParaRPr lang="en-US" b="1" dirty="0">
              <a:solidFill>
                <a:srgbClr val="002060"/>
              </a:solidFill>
              <a:latin typeface="Segoe UI" panose="020B0502040204020203" pitchFamily="34" charset="0"/>
              <a:ea typeface="Cambria" panose="02040503050406030204" pitchFamily="18" charset="0"/>
              <a:cs typeface="Segoe UI" panose="020B0502040204020203" pitchFamily="34" charset="0"/>
            </a:endParaRPr>
          </a:p>
        </p:txBody>
      </p:sp>
      <p:sp>
        <p:nvSpPr>
          <p:cNvPr id="1048652" name="Rectangle 17"/>
          <p:cNvSpPr/>
          <p:nvPr/>
        </p:nvSpPr>
        <p:spPr>
          <a:xfrm>
            <a:off x="1658572" y="3659839"/>
            <a:ext cx="8829917" cy="560153"/>
          </a:xfrm>
          <a:prstGeom prst="rect">
            <a:avLst/>
          </a:prstGeom>
          <a:noFill/>
          <a:ln w="38100">
            <a:noFill/>
            <a:prstDash val="dash"/>
          </a:ln>
        </p:spPr>
        <p:txBody>
          <a:bodyPr wrap="square">
            <a:spAutoFit/>
          </a:bodyPr>
          <a:lstStyle/>
          <a:p>
            <a:pPr>
              <a:lnSpc>
                <a:spcPct val="80000"/>
              </a:lnSpc>
              <a:defRPr/>
            </a:pPr>
            <a:r>
              <a:rPr lang="en-US" b="1" dirty="0" err="1">
                <a:solidFill>
                  <a:srgbClr val="002060"/>
                </a:solidFill>
                <a:latin typeface="Segoe UI" panose="020B0502040204020203" pitchFamily="34" charset="0"/>
                <a:ea typeface="Cambria" panose="02040503050406030204" pitchFamily="18" charset="0"/>
                <a:cs typeface="Segoe UI" panose="020B0502040204020203" pitchFamily="34" charset="0"/>
              </a:rPr>
              <a:t>Kualitas</a:t>
            </a:r>
            <a:r>
              <a:rPr lang="en-US" b="1" dirty="0">
                <a:solidFill>
                  <a:srgbClr val="002060"/>
                </a:solidFill>
                <a:latin typeface="Segoe UI" panose="020B0502040204020203" pitchFamily="34" charset="0"/>
                <a:ea typeface="Cambria" panose="02040503050406030204" pitchFamily="18" charset="0"/>
                <a:cs typeface="Segoe UI" panose="020B0502040204020203" pitchFamily="34" charset="0"/>
              </a:rPr>
              <a:t> </a:t>
            </a:r>
            <a:r>
              <a:rPr lang="en-US" sz="2000" b="1" dirty="0">
                <a:solidFill>
                  <a:srgbClr val="002060"/>
                </a:solidFill>
                <a:latin typeface="Bahnschrift" panose="020B0502040204020203" pitchFamily="34" charset="0"/>
                <a:ea typeface="Cambria" panose="02040503050406030204" pitchFamily="18" charset="0"/>
                <a:cs typeface="Segoe UI" panose="020B0502040204020203" pitchFamily="34" charset="0"/>
              </a:rPr>
              <a:t>&amp;</a:t>
            </a:r>
            <a:r>
              <a:rPr lang="en-US" b="1" dirty="0">
                <a:solidFill>
                  <a:srgbClr val="002060"/>
                </a:solidFill>
                <a:latin typeface="Segoe UI" panose="020B0502040204020203" pitchFamily="34" charset="0"/>
                <a:ea typeface="Cambria" panose="02040503050406030204" pitchFamily="18" charset="0"/>
                <a:cs typeface="Segoe UI" panose="020B0502040204020203" pitchFamily="34" charset="0"/>
              </a:rPr>
              <a:t> </a:t>
            </a:r>
            <a:r>
              <a:rPr lang="en-US" b="1" dirty="0" err="1">
                <a:solidFill>
                  <a:srgbClr val="002060"/>
                </a:solidFill>
                <a:latin typeface="Segoe UI" panose="020B0502040204020203" pitchFamily="34" charset="0"/>
                <a:ea typeface="Cambria" panose="02040503050406030204" pitchFamily="18" charset="0"/>
                <a:cs typeface="Segoe UI" panose="020B0502040204020203" pitchFamily="34" charset="0"/>
              </a:rPr>
              <a:t>relevansi</a:t>
            </a:r>
            <a:r>
              <a:rPr lang="en-US" b="1" dirty="0">
                <a:solidFill>
                  <a:srgbClr val="002060"/>
                </a:solidFill>
                <a:latin typeface="Segoe UI" panose="020B0502040204020203" pitchFamily="34" charset="0"/>
                <a:ea typeface="Cambria" panose="02040503050406030204" pitchFamily="18" charset="0"/>
                <a:cs typeface="Segoe UI" panose="020B0502040204020203" pitchFamily="34" charset="0"/>
              </a:rPr>
              <a:t> </a:t>
            </a:r>
            <a:r>
              <a:rPr lang="en-US" b="1" dirty="0" err="1">
                <a:solidFill>
                  <a:srgbClr val="002060"/>
                </a:solidFill>
                <a:latin typeface="Segoe UI" panose="020B0502040204020203" pitchFamily="34" charset="0"/>
                <a:ea typeface="Cambria" panose="02040503050406030204" pitchFamily="18" charset="0"/>
                <a:cs typeface="Segoe UI" panose="020B0502040204020203" pitchFamily="34" charset="0"/>
              </a:rPr>
              <a:t>pendidikan</a:t>
            </a:r>
            <a:r>
              <a:rPr lang="en-US" b="1" dirty="0">
                <a:solidFill>
                  <a:srgbClr val="002060"/>
                </a:solidFill>
                <a:latin typeface="Segoe UI" panose="020B0502040204020203" pitchFamily="34" charset="0"/>
                <a:ea typeface="Cambria" panose="02040503050406030204" pitchFamily="18" charset="0"/>
                <a:cs typeface="Segoe UI" panose="020B0502040204020203" pitchFamily="34" charset="0"/>
              </a:rPr>
              <a:t> dan </a:t>
            </a:r>
            <a:r>
              <a:rPr lang="en-US" b="1" dirty="0" err="1">
                <a:solidFill>
                  <a:srgbClr val="002060"/>
                </a:solidFill>
                <a:latin typeface="Segoe UI" panose="020B0502040204020203" pitchFamily="34" charset="0"/>
                <a:ea typeface="Cambria" panose="02040503050406030204" pitchFamily="18" charset="0"/>
                <a:cs typeface="Segoe UI" panose="020B0502040204020203" pitchFamily="34" charset="0"/>
              </a:rPr>
              <a:t>pelatihan</a:t>
            </a:r>
            <a:r>
              <a:rPr lang="en-US" b="1" dirty="0">
                <a:solidFill>
                  <a:srgbClr val="002060"/>
                </a:solidFill>
                <a:latin typeface="Segoe UI" panose="020B0502040204020203" pitchFamily="34" charset="0"/>
                <a:ea typeface="Cambria" panose="02040503050406030204" pitchFamily="18" charset="0"/>
                <a:cs typeface="Segoe UI" panose="020B0502040204020203" pitchFamily="34" charset="0"/>
              </a:rPr>
              <a:t> </a:t>
            </a:r>
            <a:r>
              <a:rPr lang="en-US" b="1" dirty="0" err="1">
                <a:solidFill>
                  <a:srgbClr val="002060"/>
                </a:solidFill>
                <a:latin typeface="Segoe UI" panose="020B0502040204020203" pitchFamily="34" charset="0"/>
                <a:ea typeface="Cambria" panose="02040503050406030204" pitchFamily="18" charset="0"/>
                <a:cs typeface="Segoe UI" panose="020B0502040204020203" pitchFamily="34" charset="0"/>
              </a:rPr>
              <a:t>masih</a:t>
            </a:r>
            <a:r>
              <a:rPr lang="en-US" b="1" dirty="0">
                <a:solidFill>
                  <a:srgbClr val="002060"/>
                </a:solidFill>
                <a:latin typeface="Segoe UI" panose="020B0502040204020203" pitchFamily="34" charset="0"/>
                <a:ea typeface="Cambria" panose="02040503050406030204" pitchFamily="18" charset="0"/>
                <a:cs typeface="Segoe UI" panose="020B0502040204020203" pitchFamily="34" charset="0"/>
              </a:rPr>
              <a:t> </a:t>
            </a:r>
            <a:r>
              <a:rPr lang="en-US" b="1" dirty="0" err="1">
                <a:solidFill>
                  <a:srgbClr val="002060"/>
                </a:solidFill>
                <a:latin typeface="Segoe UI" panose="020B0502040204020203" pitchFamily="34" charset="0"/>
                <a:ea typeface="Cambria" panose="02040503050406030204" pitchFamily="18" charset="0"/>
                <a:cs typeface="Segoe UI" panose="020B0502040204020203" pitchFamily="34" charset="0"/>
              </a:rPr>
              <a:t>rendah</a:t>
            </a:r>
            <a:r>
              <a:rPr lang="en-US" b="1" dirty="0">
                <a:solidFill>
                  <a:srgbClr val="002060"/>
                </a:solidFill>
                <a:latin typeface="Segoe UI" panose="020B0502040204020203" pitchFamily="34" charset="0"/>
                <a:ea typeface="Cambria" panose="02040503050406030204" pitchFamily="18" charset="0"/>
                <a:cs typeface="Segoe UI" panose="020B0502040204020203" pitchFamily="34" charset="0"/>
              </a:rPr>
              <a:t>, </a:t>
            </a:r>
            <a:r>
              <a:rPr lang="en-US" b="1" dirty="0" err="1">
                <a:solidFill>
                  <a:srgbClr val="002060"/>
                </a:solidFill>
                <a:latin typeface="Segoe UI" panose="020B0502040204020203" pitchFamily="34" charset="0"/>
                <a:ea typeface="Cambria" panose="02040503050406030204" pitchFamily="18" charset="0"/>
                <a:cs typeface="Segoe UI" panose="020B0502040204020203" pitchFamily="34" charset="0"/>
              </a:rPr>
              <a:t>belum</a:t>
            </a:r>
            <a:r>
              <a:rPr lang="en-US" b="1" dirty="0">
                <a:solidFill>
                  <a:srgbClr val="002060"/>
                </a:solidFill>
                <a:latin typeface="Segoe UI" panose="020B0502040204020203" pitchFamily="34" charset="0"/>
                <a:ea typeface="Cambria" panose="02040503050406030204" pitchFamily="18" charset="0"/>
                <a:cs typeface="Segoe UI" panose="020B0502040204020203" pitchFamily="34" charset="0"/>
              </a:rPr>
              <a:t> </a:t>
            </a:r>
            <a:r>
              <a:rPr lang="en-US" b="1" dirty="0" err="1">
                <a:solidFill>
                  <a:srgbClr val="002060"/>
                </a:solidFill>
                <a:latin typeface="Segoe UI" panose="020B0502040204020203" pitchFamily="34" charset="0"/>
                <a:ea typeface="Cambria" panose="02040503050406030204" pitchFamily="18" charset="0"/>
                <a:cs typeface="Segoe UI" panose="020B0502040204020203" pitchFamily="34" charset="0"/>
              </a:rPr>
              <a:t>dapat</a:t>
            </a:r>
            <a:r>
              <a:rPr lang="en-US" b="1" dirty="0">
                <a:solidFill>
                  <a:srgbClr val="002060"/>
                </a:solidFill>
                <a:latin typeface="Segoe UI" panose="020B0502040204020203" pitchFamily="34" charset="0"/>
                <a:ea typeface="Cambria" panose="02040503050406030204" pitchFamily="18" charset="0"/>
                <a:cs typeface="Segoe UI" panose="020B0502040204020203" pitchFamily="34" charset="0"/>
              </a:rPr>
              <a:t> </a:t>
            </a:r>
            <a:r>
              <a:rPr lang="en-US" b="1" dirty="0" err="1">
                <a:solidFill>
                  <a:srgbClr val="002060"/>
                </a:solidFill>
                <a:latin typeface="Segoe UI" panose="020B0502040204020203" pitchFamily="34" charset="0"/>
                <a:ea typeface="Cambria" panose="02040503050406030204" pitchFamily="18" charset="0"/>
                <a:cs typeface="Segoe UI" panose="020B0502040204020203" pitchFamily="34" charset="0"/>
              </a:rPr>
              <a:t>memenuhi</a:t>
            </a:r>
            <a:r>
              <a:rPr lang="en-US" b="1" dirty="0">
                <a:solidFill>
                  <a:srgbClr val="002060"/>
                </a:solidFill>
                <a:latin typeface="Segoe UI" panose="020B0502040204020203" pitchFamily="34" charset="0"/>
                <a:ea typeface="Cambria" panose="02040503050406030204" pitchFamily="18" charset="0"/>
                <a:cs typeface="Segoe UI" panose="020B0502040204020203" pitchFamily="34" charset="0"/>
              </a:rPr>
              <a:t> </a:t>
            </a:r>
            <a:r>
              <a:rPr lang="en-US" b="1" dirty="0" err="1">
                <a:solidFill>
                  <a:srgbClr val="002060"/>
                </a:solidFill>
                <a:latin typeface="Segoe UI" panose="020B0502040204020203" pitchFamily="34" charset="0"/>
                <a:ea typeface="Cambria" panose="02040503050406030204" pitchFamily="18" charset="0"/>
                <a:cs typeface="Segoe UI" panose="020B0502040204020203" pitchFamily="34" charset="0"/>
              </a:rPr>
              <a:t>kebutuhan</a:t>
            </a:r>
            <a:r>
              <a:rPr lang="en-US" b="1" dirty="0">
                <a:solidFill>
                  <a:srgbClr val="002060"/>
                </a:solidFill>
                <a:latin typeface="Segoe UI" panose="020B0502040204020203" pitchFamily="34" charset="0"/>
                <a:ea typeface="Cambria" panose="02040503050406030204" pitchFamily="18" charset="0"/>
                <a:cs typeface="Segoe UI" panose="020B0502040204020203" pitchFamily="34" charset="0"/>
              </a:rPr>
              <a:t> </a:t>
            </a:r>
            <a:r>
              <a:rPr lang="en-US" b="1" dirty="0" err="1">
                <a:solidFill>
                  <a:srgbClr val="002060"/>
                </a:solidFill>
                <a:latin typeface="Segoe UI" panose="020B0502040204020203" pitchFamily="34" charset="0"/>
                <a:ea typeface="Cambria" panose="02040503050406030204" pitchFamily="18" charset="0"/>
                <a:cs typeface="Segoe UI" panose="020B0502040204020203" pitchFamily="34" charset="0"/>
              </a:rPr>
              <a:t>individu</a:t>
            </a:r>
            <a:r>
              <a:rPr lang="en-US" b="1" dirty="0">
                <a:solidFill>
                  <a:srgbClr val="002060"/>
                </a:solidFill>
                <a:latin typeface="Segoe UI" panose="020B0502040204020203" pitchFamily="34" charset="0"/>
                <a:ea typeface="Cambria" panose="02040503050406030204" pitchFamily="18" charset="0"/>
                <a:cs typeface="Segoe UI" panose="020B0502040204020203" pitchFamily="34" charset="0"/>
              </a:rPr>
              <a:t>, </a:t>
            </a:r>
            <a:r>
              <a:rPr lang="en-US" b="1" dirty="0" err="1">
                <a:solidFill>
                  <a:srgbClr val="002060"/>
                </a:solidFill>
                <a:latin typeface="Segoe UI" panose="020B0502040204020203" pitchFamily="34" charset="0"/>
                <a:ea typeface="Cambria" panose="02040503050406030204" pitchFamily="18" charset="0"/>
                <a:cs typeface="Segoe UI" panose="020B0502040204020203" pitchFamily="34" charset="0"/>
              </a:rPr>
              <a:t>keluarga</a:t>
            </a:r>
            <a:r>
              <a:rPr lang="en-US" b="1" dirty="0">
                <a:solidFill>
                  <a:srgbClr val="002060"/>
                </a:solidFill>
                <a:latin typeface="Segoe UI" panose="020B0502040204020203" pitchFamily="34" charset="0"/>
                <a:ea typeface="Cambria" panose="02040503050406030204" pitchFamily="18" charset="0"/>
                <a:cs typeface="Segoe UI" panose="020B0502040204020203" pitchFamily="34" charset="0"/>
              </a:rPr>
              <a:t>, dan </a:t>
            </a:r>
            <a:r>
              <a:rPr lang="en-US" b="1" dirty="0" err="1">
                <a:solidFill>
                  <a:srgbClr val="002060"/>
                </a:solidFill>
                <a:latin typeface="Segoe UI" panose="020B0502040204020203" pitchFamily="34" charset="0"/>
                <a:ea typeface="Cambria" panose="02040503050406030204" pitchFamily="18" charset="0"/>
                <a:cs typeface="Segoe UI" panose="020B0502040204020203" pitchFamily="34" charset="0"/>
              </a:rPr>
              <a:t>masyarakat</a:t>
            </a:r>
            <a:endParaRPr lang="en-US" b="1" dirty="0">
              <a:solidFill>
                <a:srgbClr val="002060"/>
              </a:solidFill>
              <a:latin typeface="Segoe UI" panose="020B0502040204020203" pitchFamily="34" charset="0"/>
              <a:ea typeface="Cambria" panose="02040503050406030204" pitchFamily="18" charset="0"/>
              <a:cs typeface="Segoe UI" panose="020B0502040204020203" pitchFamily="34" charset="0"/>
            </a:endParaRPr>
          </a:p>
        </p:txBody>
      </p:sp>
      <p:sp>
        <p:nvSpPr>
          <p:cNvPr id="1048655" name="Rectangle 20"/>
          <p:cNvSpPr/>
          <p:nvPr/>
        </p:nvSpPr>
        <p:spPr>
          <a:xfrm>
            <a:off x="1658569" y="1772816"/>
            <a:ext cx="8829920" cy="1815882"/>
          </a:xfrm>
          <a:prstGeom prst="rect">
            <a:avLst/>
          </a:prstGeom>
          <a:noFill/>
          <a:ln w="38100">
            <a:noFill/>
          </a:ln>
        </p:spPr>
        <p:txBody>
          <a:bodyPr wrap="square">
            <a:spAutoFit/>
          </a:bodyPr>
          <a:lstStyle/>
          <a:p>
            <a:pPr marL="285750" indent="-285750">
              <a:buFont typeface="Wingdings" panose="05000000000000000000" pitchFamily="2" charset="2"/>
              <a:buChar char="q"/>
              <a:defRPr/>
            </a:pPr>
            <a:r>
              <a:rPr lang="en-US" sz="1600" dirty="0" err="1">
                <a:solidFill>
                  <a:prstClr val="black"/>
                </a:solidFill>
                <a:latin typeface="Segoe UI" panose="020B0502040204020203" pitchFamily="34" charset="0"/>
                <a:ea typeface="Cambria" panose="02040503050406030204" pitchFamily="18" charset="0"/>
                <a:cs typeface="Segoe UI" panose="020B0502040204020203" pitchFamily="34" charset="0"/>
              </a:rPr>
              <a:t>Layanan</a:t>
            </a:r>
            <a:r>
              <a:rPr lang="en-US" sz="16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600" dirty="0" err="1">
                <a:solidFill>
                  <a:prstClr val="black"/>
                </a:solidFill>
                <a:latin typeface="Segoe UI" panose="020B0502040204020203" pitchFamily="34" charset="0"/>
                <a:ea typeface="Cambria" panose="02040503050406030204" pitchFamily="18" charset="0"/>
                <a:cs typeface="Segoe UI" panose="020B0502040204020203" pitchFamily="34" charset="0"/>
              </a:rPr>
              <a:t>pendidikan</a:t>
            </a:r>
            <a:r>
              <a:rPr lang="en-US" sz="1600" dirty="0">
                <a:solidFill>
                  <a:prstClr val="black"/>
                </a:solidFill>
                <a:latin typeface="Segoe UI" panose="020B0502040204020203" pitchFamily="34" charset="0"/>
                <a:ea typeface="Cambria" panose="02040503050406030204" pitchFamily="18" charset="0"/>
                <a:cs typeface="Segoe UI" panose="020B0502040204020203" pitchFamily="34" charset="0"/>
              </a:rPr>
              <a:t> pada </a:t>
            </a:r>
            <a:r>
              <a:rPr lang="en-US" sz="1600" dirty="0" err="1">
                <a:solidFill>
                  <a:prstClr val="black"/>
                </a:solidFill>
                <a:latin typeface="Segoe UI" panose="020B0502040204020203" pitchFamily="34" charset="0"/>
                <a:ea typeface="Cambria" panose="02040503050406030204" pitchFamily="18" charset="0"/>
                <a:cs typeface="Segoe UI" panose="020B0502040204020203" pitchFamily="34" charset="0"/>
              </a:rPr>
              <a:t>jenjang</a:t>
            </a:r>
            <a:r>
              <a:rPr lang="en-US" sz="16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600" dirty="0" err="1">
                <a:solidFill>
                  <a:prstClr val="black"/>
                </a:solidFill>
                <a:latin typeface="Segoe UI" panose="020B0502040204020203" pitchFamily="34" charset="0"/>
                <a:ea typeface="Cambria" panose="02040503050406030204" pitchFamily="18" charset="0"/>
                <a:cs typeface="Segoe UI" panose="020B0502040204020203" pitchFamily="34" charset="0"/>
              </a:rPr>
              <a:t>dasar</a:t>
            </a:r>
            <a:r>
              <a:rPr lang="en-US" sz="16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600" dirty="0" err="1">
                <a:solidFill>
                  <a:prstClr val="black"/>
                </a:solidFill>
                <a:latin typeface="Segoe UI" panose="020B0502040204020203" pitchFamily="34" charset="0"/>
                <a:ea typeface="Cambria" panose="02040503050406030204" pitchFamily="18" charset="0"/>
                <a:cs typeface="Segoe UI" panose="020B0502040204020203" pitchFamily="34" charset="0"/>
              </a:rPr>
              <a:t>sudah</a:t>
            </a:r>
            <a:r>
              <a:rPr lang="en-US" sz="16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600" dirty="0" err="1">
                <a:solidFill>
                  <a:prstClr val="black"/>
                </a:solidFill>
                <a:latin typeface="Segoe UI" panose="020B0502040204020203" pitchFamily="34" charset="0"/>
                <a:ea typeface="Cambria" panose="02040503050406030204" pitchFamily="18" charset="0"/>
                <a:cs typeface="Segoe UI" panose="020B0502040204020203" pitchFamily="34" charset="0"/>
              </a:rPr>
              <a:t>cukup</a:t>
            </a:r>
            <a:r>
              <a:rPr lang="en-US" sz="16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600" dirty="0" err="1">
                <a:solidFill>
                  <a:prstClr val="black"/>
                </a:solidFill>
                <a:latin typeface="Segoe UI" panose="020B0502040204020203" pitchFamily="34" charset="0"/>
                <a:ea typeface="Cambria" panose="02040503050406030204" pitchFamily="18" charset="0"/>
                <a:cs typeface="Segoe UI" panose="020B0502040204020203" pitchFamily="34" charset="0"/>
              </a:rPr>
              <a:t>baik</a:t>
            </a:r>
            <a:r>
              <a:rPr lang="en-US" sz="16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600" dirty="0" err="1">
                <a:solidFill>
                  <a:prstClr val="black"/>
                </a:solidFill>
                <a:latin typeface="Segoe UI" panose="020B0502040204020203" pitchFamily="34" charset="0"/>
                <a:ea typeface="Cambria" panose="02040503050406030204" pitchFamily="18" charset="0"/>
                <a:cs typeface="Segoe UI" panose="020B0502040204020203" pitchFamily="34" charset="0"/>
              </a:rPr>
              <a:t>Namun</a:t>
            </a:r>
            <a:r>
              <a:rPr lang="en-US" sz="16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600" dirty="0" err="1">
                <a:solidFill>
                  <a:prstClr val="black"/>
                </a:solidFill>
                <a:latin typeface="Segoe UI" panose="020B0502040204020203" pitchFamily="34" charset="0"/>
                <a:ea typeface="Cambria" panose="02040503050406030204" pitchFamily="18" charset="0"/>
                <a:cs typeface="Segoe UI" panose="020B0502040204020203" pitchFamily="34" charset="0"/>
              </a:rPr>
              <a:t>layanan</a:t>
            </a:r>
            <a:r>
              <a:rPr lang="en-US" sz="16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600" dirty="0" err="1">
                <a:solidFill>
                  <a:prstClr val="black"/>
                </a:solidFill>
                <a:latin typeface="Segoe UI" panose="020B0502040204020203" pitchFamily="34" charset="0"/>
                <a:ea typeface="Cambria" panose="02040503050406030204" pitchFamily="18" charset="0"/>
                <a:cs typeface="Segoe UI" panose="020B0502040204020203" pitchFamily="34" charset="0"/>
              </a:rPr>
              <a:t>pendidikan</a:t>
            </a:r>
            <a:r>
              <a:rPr lang="en-US" sz="1600" dirty="0">
                <a:solidFill>
                  <a:prstClr val="black"/>
                </a:solidFill>
                <a:latin typeface="Segoe UI" panose="020B0502040204020203" pitchFamily="34" charset="0"/>
                <a:ea typeface="Cambria" panose="02040503050406030204" pitchFamily="18" charset="0"/>
                <a:cs typeface="Segoe UI" panose="020B0502040204020203" pitchFamily="34" charset="0"/>
              </a:rPr>
              <a:t> yang </a:t>
            </a:r>
            <a:r>
              <a:rPr lang="en-US" sz="1600" dirty="0" err="1">
                <a:solidFill>
                  <a:prstClr val="black"/>
                </a:solidFill>
                <a:latin typeface="Segoe UI" panose="020B0502040204020203" pitchFamily="34" charset="0"/>
                <a:ea typeface="Cambria" panose="02040503050406030204" pitchFamily="18" charset="0"/>
                <a:cs typeface="Segoe UI" panose="020B0502040204020203" pitchFamily="34" charset="0"/>
              </a:rPr>
              <a:t>terjangkau</a:t>
            </a:r>
            <a:r>
              <a:rPr lang="en-US" sz="1600" dirty="0">
                <a:solidFill>
                  <a:prstClr val="black"/>
                </a:solidFill>
                <a:latin typeface="Segoe UI" panose="020B0502040204020203" pitchFamily="34" charset="0"/>
                <a:ea typeface="Cambria" panose="02040503050406030204" pitchFamily="18" charset="0"/>
                <a:cs typeface="Segoe UI" panose="020B0502040204020203" pitchFamily="34" charset="0"/>
              </a:rPr>
              <a:t> pada </a:t>
            </a:r>
            <a:r>
              <a:rPr lang="en-US" sz="1600" dirty="0" err="1">
                <a:solidFill>
                  <a:prstClr val="black"/>
                </a:solidFill>
                <a:latin typeface="Segoe UI" panose="020B0502040204020203" pitchFamily="34" charset="0"/>
                <a:ea typeface="Cambria" panose="02040503050406030204" pitchFamily="18" charset="0"/>
                <a:cs typeface="Segoe UI" panose="020B0502040204020203" pitchFamily="34" charset="0"/>
              </a:rPr>
              <a:t>jenjang</a:t>
            </a:r>
            <a:r>
              <a:rPr lang="en-US" sz="16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600" dirty="0" err="1">
                <a:solidFill>
                  <a:prstClr val="black"/>
                </a:solidFill>
                <a:latin typeface="Segoe UI" panose="020B0502040204020203" pitchFamily="34" charset="0"/>
                <a:ea typeface="Cambria" panose="02040503050406030204" pitchFamily="18" charset="0"/>
                <a:cs typeface="Segoe UI" panose="020B0502040204020203" pitchFamily="34" charset="0"/>
              </a:rPr>
              <a:t>menengah</a:t>
            </a:r>
            <a:r>
              <a:rPr lang="en-US" sz="16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600" dirty="0" err="1">
                <a:solidFill>
                  <a:prstClr val="black"/>
                </a:solidFill>
                <a:latin typeface="Segoe UI" panose="020B0502040204020203" pitchFamily="34" charset="0"/>
                <a:ea typeface="Cambria" panose="02040503050406030204" pitchFamily="18" charset="0"/>
                <a:cs typeface="Segoe UI" panose="020B0502040204020203" pitchFamily="34" charset="0"/>
              </a:rPr>
              <a:t>belum</a:t>
            </a:r>
            <a:r>
              <a:rPr lang="en-US" sz="16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600" dirty="0" err="1">
                <a:solidFill>
                  <a:prstClr val="black"/>
                </a:solidFill>
                <a:latin typeface="Segoe UI" panose="020B0502040204020203" pitchFamily="34" charset="0"/>
                <a:ea typeface="Cambria" panose="02040503050406030204" pitchFamily="18" charset="0"/>
                <a:cs typeface="Segoe UI" panose="020B0502040204020203" pitchFamily="34" charset="0"/>
              </a:rPr>
              <a:t>tersedia</a:t>
            </a:r>
            <a:r>
              <a:rPr lang="en-US" sz="16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600" dirty="0" err="1">
                <a:solidFill>
                  <a:prstClr val="black"/>
                </a:solidFill>
                <a:latin typeface="Segoe UI" panose="020B0502040204020203" pitchFamily="34" charset="0"/>
                <a:ea typeface="Cambria" panose="02040503050406030204" pitchFamily="18" charset="0"/>
                <a:cs typeface="Segoe UI" panose="020B0502040204020203" pitchFamily="34" charset="0"/>
              </a:rPr>
              <a:t>merata</a:t>
            </a:r>
            <a:endParaRPr lang="en-US" sz="1600" dirty="0">
              <a:solidFill>
                <a:prstClr val="black"/>
              </a:solidFill>
              <a:latin typeface="Segoe UI" panose="020B0502040204020203" pitchFamily="34" charset="0"/>
              <a:ea typeface="Cambria" panose="02040503050406030204" pitchFamily="18" charset="0"/>
              <a:cs typeface="Segoe UI" panose="020B0502040204020203" pitchFamily="34" charset="0"/>
            </a:endParaRPr>
          </a:p>
          <a:p>
            <a:pPr marL="285750" indent="-285750">
              <a:buFont typeface="Wingdings" panose="05000000000000000000" pitchFamily="2" charset="2"/>
              <a:buChar char="q"/>
              <a:defRPr/>
            </a:pPr>
            <a:r>
              <a:rPr lang="en-US" sz="1600" dirty="0" err="1">
                <a:solidFill>
                  <a:prstClr val="black"/>
                </a:solidFill>
                <a:latin typeface="Segoe UI" panose="020B0502040204020203" pitchFamily="34" charset="0"/>
                <a:ea typeface="Cambria" panose="02040503050406030204" pitchFamily="18" charset="0"/>
                <a:cs typeface="Segoe UI" panose="020B0502040204020203" pitchFamily="34" charset="0"/>
              </a:rPr>
              <a:t>Kelompok</a:t>
            </a:r>
            <a:r>
              <a:rPr lang="en-US" sz="16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600" dirty="0" err="1">
                <a:solidFill>
                  <a:prstClr val="black"/>
                </a:solidFill>
                <a:latin typeface="Segoe UI" panose="020B0502040204020203" pitchFamily="34" charset="0"/>
                <a:ea typeface="Cambria" panose="02040503050406030204" pitchFamily="18" charset="0"/>
                <a:cs typeface="Segoe UI" panose="020B0502040204020203" pitchFamily="34" charset="0"/>
              </a:rPr>
              <a:t>anak</a:t>
            </a:r>
            <a:r>
              <a:rPr lang="en-US" sz="16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600" dirty="0" err="1">
                <a:solidFill>
                  <a:prstClr val="black"/>
                </a:solidFill>
                <a:latin typeface="Segoe UI" panose="020B0502040204020203" pitchFamily="34" charset="0"/>
                <a:ea typeface="Cambria" panose="02040503050406030204" pitchFamily="18" charset="0"/>
                <a:cs typeface="Segoe UI" panose="020B0502040204020203" pitchFamily="34" charset="0"/>
              </a:rPr>
              <a:t>seperti</a:t>
            </a:r>
            <a:r>
              <a:rPr lang="en-US" sz="16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600" dirty="0" err="1">
                <a:solidFill>
                  <a:prstClr val="black"/>
                </a:solidFill>
                <a:latin typeface="Segoe UI" panose="020B0502040204020203" pitchFamily="34" charset="0"/>
                <a:ea typeface="Cambria" panose="02040503050406030204" pitchFamily="18" charset="0"/>
                <a:cs typeface="Segoe UI" panose="020B0502040204020203" pitchFamily="34" charset="0"/>
              </a:rPr>
              <a:t>anak-anak</a:t>
            </a:r>
            <a:r>
              <a:rPr lang="en-US" sz="1600" dirty="0">
                <a:solidFill>
                  <a:prstClr val="black"/>
                </a:solidFill>
                <a:latin typeface="Segoe UI" panose="020B0502040204020203" pitchFamily="34" charset="0"/>
                <a:ea typeface="Cambria" panose="02040503050406030204" pitchFamily="18" charset="0"/>
                <a:cs typeface="Segoe UI" panose="020B0502040204020203" pitchFamily="34" charset="0"/>
              </a:rPr>
              <a:t> di </a:t>
            </a:r>
            <a:r>
              <a:rPr lang="en-US" sz="1600" dirty="0" err="1">
                <a:solidFill>
                  <a:prstClr val="black"/>
                </a:solidFill>
                <a:latin typeface="Segoe UI" panose="020B0502040204020203" pitchFamily="34" charset="0"/>
                <a:ea typeface="Cambria" panose="02040503050406030204" pitchFamily="18" charset="0"/>
                <a:cs typeface="Segoe UI" panose="020B0502040204020203" pitchFamily="34" charset="0"/>
              </a:rPr>
              <a:t>daerah</a:t>
            </a:r>
            <a:r>
              <a:rPr lang="en-US" sz="1600" dirty="0">
                <a:solidFill>
                  <a:prstClr val="black"/>
                </a:solidFill>
                <a:latin typeface="Segoe UI" panose="020B0502040204020203" pitchFamily="34" charset="0"/>
                <a:ea typeface="Cambria" panose="02040503050406030204" pitchFamily="18" charset="0"/>
                <a:cs typeface="Segoe UI" panose="020B0502040204020203" pitchFamily="34" charset="0"/>
              </a:rPr>
              <a:t> 3T, </a:t>
            </a:r>
            <a:r>
              <a:rPr lang="en-US" sz="1600" dirty="0" err="1">
                <a:solidFill>
                  <a:prstClr val="black"/>
                </a:solidFill>
                <a:latin typeface="Segoe UI" panose="020B0502040204020203" pitchFamily="34" charset="0"/>
                <a:ea typeface="Cambria" panose="02040503050406030204" pitchFamily="18" charset="0"/>
                <a:cs typeface="Segoe UI" panose="020B0502040204020203" pitchFamily="34" charset="0"/>
              </a:rPr>
              <a:t>daerah</a:t>
            </a:r>
            <a:r>
              <a:rPr lang="en-US" sz="16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600" dirty="0" err="1">
                <a:solidFill>
                  <a:prstClr val="black"/>
                </a:solidFill>
                <a:latin typeface="Segoe UI" panose="020B0502040204020203" pitchFamily="34" charset="0"/>
                <a:ea typeface="Cambria" panose="02040503050406030204" pitchFamily="18" charset="0"/>
                <a:cs typeface="Segoe UI" panose="020B0502040204020203" pitchFamily="34" charset="0"/>
              </a:rPr>
              <a:t>terisolasi</a:t>
            </a:r>
            <a:r>
              <a:rPr lang="en-US" sz="16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600" dirty="0" err="1">
                <a:solidFill>
                  <a:prstClr val="black"/>
                </a:solidFill>
                <a:latin typeface="Segoe UI" panose="020B0502040204020203" pitchFamily="34" charset="0"/>
                <a:ea typeface="Cambria" panose="02040503050406030204" pitchFamily="18" charset="0"/>
                <a:cs typeface="Segoe UI" panose="020B0502040204020203" pitchFamily="34" charset="0"/>
              </a:rPr>
              <a:t>daerah</a:t>
            </a:r>
            <a:r>
              <a:rPr lang="en-US" sz="16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600" dirty="0" err="1">
                <a:solidFill>
                  <a:prstClr val="black"/>
                </a:solidFill>
                <a:latin typeface="Segoe UI" panose="020B0502040204020203" pitchFamily="34" charset="0"/>
                <a:ea typeface="Cambria" panose="02040503050406030204" pitchFamily="18" charset="0"/>
                <a:cs typeface="Segoe UI" panose="020B0502040204020203" pitchFamily="34" charset="0"/>
              </a:rPr>
              <a:t>terpencil</a:t>
            </a:r>
            <a:r>
              <a:rPr lang="en-US" sz="16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600" dirty="0" err="1">
                <a:solidFill>
                  <a:prstClr val="black"/>
                </a:solidFill>
                <a:latin typeface="Segoe UI" panose="020B0502040204020203" pitchFamily="34" charset="0"/>
                <a:ea typeface="Cambria" panose="02040503050406030204" pitchFamily="18" charset="0"/>
                <a:cs typeface="Segoe UI" panose="020B0502040204020203" pitchFamily="34" charset="0"/>
              </a:rPr>
              <a:t>anak-anak</a:t>
            </a:r>
            <a:r>
              <a:rPr lang="en-US" sz="16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600" dirty="0" err="1">
                <a:solidFill>
                  <a:prstClr val="black"/>
                </a:solidFill>
                <a:latin typeface="Segoe UI" panose="020B0502040204020203" pitchFamily="34" charset="0"/>
                <a:ea typeface="Cambria" panose="02040503050406030204" pitchFamily="18" charset="0"/>
                <a:cs typeface="Segoe UI" panose="020B0502040204020203" pitchFamily="34" charset="0"/>
              </a:rPr>
              <a:t>penyandang</a:t>
            </a:r>
            <a:r>
              <a:rPr lang="en-US" sz="16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600" dirty="0" err="1">
                <a:solidFill>
                  <a:prstClr val="black"/>
                </a:solidFill>
                <a:latin typeface="Segoe UI" panose="020B0502040204020203" pitchFamily="34" charset="0"/>
                <a:ea typeface="Cambria" panose="02040503050406030204" pitchFamily="18" charset="0"/>
                <a:cs typeface="Segoe UI" panose="020B0502040204020203" pitchFamily="34" charset="0"/>
              </a:rPr>
              <a:t>disabilitas</a:t>
            </a:r>
            <a:r>
              <a:rPr lang="en-US" sz="1600" dirty="0">
                <a:solidFill>
                  <a:prstClr val="black"/>
                </a:solidFill>
                <a:latin typeface="Segoe UI" panose="020B0502040204020203" pitchFamily="34" charset="0"/>
                <a:ea typeface="Cambria" panose="02040503050406030204" pitchFamily="18" charset="0"/>
                <a:cs typeface="Segoe UI" panose="020B0502040204020203" pitchFamily="34" charset="0"/>
              </a:rPr>
              <a:t>, dan </a:t>
            </a:r>
            <a:r>
              <a:rPr lang="en-US" sz="1600" dirty="0" err="1">
                <a:solidFill>
                  <a:prstClr val="black"/>
                </a:solidFill>
                <a:latin typeface="Segoe UI" panose="020B0502040204020203" pitchFamily="34" charset="0"/>
                <a:ea typeface="Cambria" panose="02040503050406030204" pitchFamily="18" charset="0"/>
                <a:cs typeface="Segoe UI" panose="020B0502040204020203" pitchFamily="34" charset="0"/>
              </a:rPr>
              <a:t>anak-anak</a:t>
            </a:r>
            <a:r>
              <a:rPr lang="en-US" sz="16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600" dirty="0" err="1">
                <a:solidFill>
                  <a:prstClr val="black"/>
                </a:solidFill>
                <a:latin typeface="Segoe UI" panose="020B0502040204020203" pitchFamily="34" charset="0"/>
                <a:ea typeface="Cambria" panose="02040503050406030204" pitchFamily="18" charset="0"/>
                <a:cs typeface="Segoe UI" panose="020B0502040204020203" pitchFamily="34" charset="0"/>
              </a:rPr>
              <a:t>berhadapan</a:t>
            </a:r>
            <a:r>
              <a:rPr lang="en-US" sz="16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600" dirty="0" err="1">
                <a:solidFill>
                  <a:prstClr val="black"/>
                </a:solidFill>
                <a:latin typeface="Segoe UI" panose="020B0502040204020203" pitchFamily="34" charset="0"/>
                <a:ea typeface="Cambria" panose="02040503050406030204" pitchFamily="18" charset="0"/>
                <a:cs typeface="Segoe UI" panose="020B0502040204020203" pitchFamily="34" charset="0"/>
              </a:rPr>
              <a:t>dengan</a:t>
            </a:r>
            <a:r>
              <a:rPr lang="en-US" sz="16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600" dirty="0" err="1">
                <a:solidFill>
                  <a:prstClr val="black"/>
                </a:solidFill>
                <a:latin typeface="Segoe UI" panose="020B0502040204020203" pitchFamily="34" charset="0"/>
                <a:ea typeface="Cambria" panose="02040503050406030204" pitchFamily="18" charset="0"/>
                <a:cs typeface="Segoe UI" panose="020B0502040204020203" pitchFamily="34" charset="0"/>
              </a:rPr>
              <a:t>hukum</a:t>
            </a:r>
            <a:r>
              <a:rPr lang="en-US" sz="16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600" dirty="0" err="1">
                <a:solidFill>
                  <a:prstClr val="black"/>
                </a:solidFill>
                <a:latin typeface="Segoe UI" panose="020B0502040204020203" pitchFamily="34" charset="0"/>
                <a:ea typeface="Cambria" panose="02040503050406030204" pitchFamily="18" charset="0"/>
                <a:cs typeface="Segoe UI" panose="020B0502040204020203" pitchFamily="34" charset="0"/>
              </a:rPr>
              <a:t>sulit</a:t>
            </a:r>
            <a:r>
              <a:rPr lang="en-US" sz="16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600" dirty="0" err="1">
                <a:solidFill>
                  <a:prstClr val="black"/>
                </a:solidFill>
                <a:latin typeface="Segoe UI" panose="020B0502040204020203" pitchFamily="34" charset="0"/>
                <a:ea typeface="Cambria" panose="02040503050406030204" pitchFamily="18" charset="0"/>
                <a:cs typeface="Segoe UI" panose="020B0502040204020203" pitchFamily="34" charset="0"/>
              </a:rPr>
              <a:t>dapat</a:t>
            </a:r>
            <a:r>
              <a:rPr lang="en-US" sz="16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600" dirty="0" err="1">
                <a:solidFill>
                  <a:prstClr val="black"/>
                </a:solidFill>
                <a:latin typeface="Segoe UI" panose="020B0502040204020203" pitchFamily="34" charset="0"/>
                <a:ea typeface="Cambria" panose="02040503050406030204" pitchFamily="18" charset="0"/>
                <a:cs typeface="Segoe UI" panose="020B0502040204020203" pitchFamily="34" charset="0"/>
              </a:rPr>
              <a:t>dipenuhi</a:t>
            </a:r>
            <a:r>
              <a:rPr lang="en-US" sz="16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600" dirty="0" err="1">
                <a:solidFill>
                  <a:prstClr val="black"/>
                </a:solidFill>
                <a:latin typeface="Segoe UI" panose="020B0502040204020203" pitchFamily="34" charset="0"/>
                <a:ea typeface="Cambria" panose="02040503050406030204" pitchFamily="18" charset="0"/>
                <a:cs typeface="Segoe UI" panose="020B0502040204020203" pitchFamily="34" charset="0"/>
              </a:rPr>
              <a:t>melalui</a:t>
            </a:r>
            <a:r>
              <a:rPr lang="en-US" sz="16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600" dirty="0" err="1">
                <a:solidFill>
                  <a:prstClr val="black"/>
                </a:solidFill>
                <a:latin typeface="Segoe UI" panose="020B0502040204020203" pitchFamily="34" charset="0"/>
                <a:ea typeface="Cambria" panose="02040503050406030204" pitchFamily="18" charset="0"/>
                <a:cs typeface="Segoe UI" panose="020B0502040204020203" pitchFamily="34" charset="0"/>
              </a:rPr>
              <a:t>pendidikan</a:t>
            </a:r>
            <a:r>
              <a:rPr lang="en-US" sz="1600" dirty="0">
                <a:solidFill>
                  <a:prstClr val="black"/>
                </a:solidFill>
                <a:latin typeface="Segoe UI" panose="020B0502040204020203" pitchFamily="34" charset="0"/>
                <a:ea typeface="Cambria" panose="02040503050406030204" pitchFamily="18" charset="0"/>
                <a:cs typeface="Segoe UI" panose="020B0502040204020203" pitchFamily="34" charset="0"/>
              </a:rPr>
              <a:t> formal</a:t>
            </a:r>
          </a:p>
          <a:p>
            <a:pPr marL="285750" indent="-285750">
              <a:buFont typeface="Wingdings" panose="05000000000000000000" pitchFamily="2" charset="2"/>
              <a:buChar char="q"/>
              <a:defRPr/>
            </a:pPr>
            <a:r>
              <a:rPr lang="en-US" sz="1600" dirty="0" err="1">
                <a:solidFill>
                  <a:prstClr val="black"/>
                </a:solidFill>
                <a:latin typeface="Segoe UI" panose="020B0502040204020203" pitchFamily="34" charset="0"/>
                <a:ea typeface="Cambria" panose="02040503050406030204" pitchFamily="18" charset="0"/>
                <a:cs typeface="Segoe UI" panose="020B0502040204020203" pitchFamily="34" charset="0"/>
              </a:rPr>
              <a:t>Keterbatasan</a:t>
            </a:r>
            <a:r>
              <a:rPr lang="en-US" sz="16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600" dirty="0" err="1">
                <a:solidFill>
                  <a:prstClr val="black"/>
                </a:solidFill>
                <a:latin typeface="Segoe UI" panose="020B0502040204020203" pitchFamily="34" charset="0"/>
                <a:ea typeface="Cambria" panose="02040503050406030204" pitchFamily="18" charset="0"/>
                <a:cs typeface="Segoe UI" panose="020B0502040204020203" pitchFamily="34" charset="0"/>
              </a:rPr>
              <a:t>layanan</a:t>
            </a:r>
            <a:r>
              <a:rPr lang="en-US" sz="16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600" dirty="0" err="1">
                <a:solidFill>
                  <a:prstClr val="black"/>
                </a:solidFill>
                <a:latin typeface="Segoe UI" panose="020B0502040204020203" pitchFamily="34" charset="0"/>
                <a:ea typeface="Cambria" panose="02040503050406030204" pitchFamily="18" charset="0"/>
                <a:cs typeface="Segoe UI" panose="020B0502040204020203" pitchFamily="34" charset="0"/>
              </a:rPr>
              <a:t>ini</a:t>
            </a:r>
            <a:r>
              <a:rPr lang="en-US" sz="16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600" dirty="0" err="1">
                <a:solidFill>
                  <a:prstClr val="black"/>
                </a:solidFill>
                <a:latin typeface="Segoe UI" panose="020B0502040204020203" pitchFamily="34" charset="0"/>
                <a:ea typeface="Cambria" panose="02040503050406030204" pitchFamily="18" charset="0"/>
                <a:cs typeface="Segoe UI" panose="020B0502040204020203" pitchFamily="34" charset="0"/>
              </a:rPr>
              <a:t>menjadi</a:t>
            </a:r>
            <a:r>
              <a:rPr lang="en-US" sz="16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600" dirty="0" err="1">
                <a:solidFill>
                  <a:prstClr val="black"/>
                </a:solidFill>
                <a:latin typeface="Segoe UI" panose="020B0502040204020203" pitchFamily="34" charset="0"/>
                <a:ea typeface="Cambria" panose="02040503050406030204" pitchFamily="18" charset="0"/>
                <a:cs typeface="Segoe UI" panose="020B0502040204020203" pitchFamily="34" charset="0"/>
              </a:rPr>
              <a:t>hambatan</a:t>
            </a:r>
            <a:r>
              <a:rPr lang="en-US" sz="16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600" dirty="0" err="1">
                <a:solidFill>
                  <a:prstClr val="black"/>
                </a:solidFill>
                <a:latin typeface="Segoe UI" panose="020B0502040204020203" pitchFamily="34" charset="0"/>
                <a:ea typeface="Cambria" panose="02040503050406030204" pitchFamily="18" charset="0"/>
                <a:cs typeface="Segoe UI" panose="020B0502040204020203" pitchFamily="34" charset="0"/>
              </a:rPr>
              <a:t>serius</a:t>
            </a:r>
            <a:r>
              <a:rPr lang="en-US" sz="16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600" dirty="0" err="1">
                <a:solidFill>
                  <a:prstClr val="black"/>
                </a:solidFill>
                <a:latin typeface="Segoe UI" panose="020B0502040204020203" pitchFamily="34" charset="0"/>
                <a:ea typeface="Cambria" panose="02040503050406030204" pitchFamily="18" charset="0"/>
                <a:cs typeface="Segoe UI" panose="020B0502040204020203" pitchFamily="34" charset="0"/>
              </a:rPr>
              <a:t>untuk</a:t>
            </a:r>
            <a:r>
              <a:rPr lang="en-US" sz="16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600" dirty="0" err="1">
                <a:solidFill>
                  <a:prstClr val="black"/>
                </a:solidFill>
                <a:latin typeface="Segoe UI" panose="020B0502040204020203" pitchFamily="34" charset="0"/>
                <a:ea typeface="Cambria" panose="02040503050406030204" pitchFamily="18" charset="0"/>
                <a:cs typeface="Segoe UI" panose="020B0502040204020203" pitchFamily="34" charset="0"/>
              </a:rPr>
              <a:t>memastikan</a:t>
            </a:r>
            <a:r>
              <a:rPr lang="en-US" sz="16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600" dirty="0" err="1">
                <a:solidFill>
                  <a:prstClr val="black"/>
                </a:solidFill>
                <a:latin typeface="Segoe UI" panose="020B0502040204020203" pitchFamily="34" charset="0"/>
                <a:ea typeface="Cambria" panose="02040503050406030204" pitchFamily="18" charset="0"/>
                <a:cs typeface="Segoe UI" panose="020B0502040204020203" pitchFamily="34" charset="0"/>
              </a:rPr>
              <a:t>ketercapaian</a:t>
            </a:r>
            <a:r>
              <a:rPr lang="en-US" sz="16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600" dirty="0" err="1">
                <a:solidFill>
                  <a:prstClr val="black"/>
                </a:solidFill>
                <a:latin typeface="Segoe UI" panose="020B0502040204020203" pitchFamily="34" charset="0"/>
                <a:ea typeface="Cambria" panose="02040503050406030204" pitchFamily="18" charset="0"/>
                <a:cs typeface="Segoe UI" panose="020B0502040204020203" pitchFamily="34" charset="0"/>
              </a:rPr>
              <a:t>pendidikan</a:t>
            </a:r>
            <a:r>
              <a:rPr lang="en-US" sz="16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600" dirty="0" err="1">
                <a:solidFill>
                  <a:prstClr val="black"/>
                </a:solidFill>
                <a:latin typeface="Segoe UI" panose="020B0502040204020203" pitchFamily="34" charset="0"/>
                <a:ea typeface="Cambria" panose="02040503050406030204" pitchFamily="18" charset="0"/>
                <a:cs typeface="Segoe UI" panose="020B0502040204020203" pitchFamily="34" charset="0"/>
              </a:rPr>
              <a:t>menengah</a:t>
            </a:r>
            <a:r>
              <a:rPr lang="en-US" sz="1600" dirty="0">
                <a:solidFill>
                  <a:prstClr val="black"/>
                </a:solidFill>
                <a:latin typeface="Segoe UI" panose="020B0502040204020203" pitchFamily="34" charset="0"/>
                <a:ea typeface="Cambria" panose="02040503050406030204" pitchFamily="18" charset="0"/>
                <a:cs typeface="Segoe UI" panose="020B0502040204020203" pitchFamily="34" charset="0"/>
              </a:rPr>
              <a:t> universal (PMU) </a:t>
            </a:r>
            <a:r>
              <a:rPr lang="en-US" sz="1600" dirty="0" err="1">
                <a:solidFill>
                  <a:prstClr val="black"/>
                </a:solidFill>
                <a:latin typeface="Segoe UI" panose="020B0502040204020203" pitchFamily="34" charset="0"/>
                <a:ea typeface="Cambria" panose="02040503050406030204" pitchFamily="18" charset="0"/>
                <a:cs typeface="Segoe UI" panose="020B0502040204020203" pitchFamily="34" charset="0"/>
              </a:rPr>
              <a:t>untuk</a:t>
            </a:r>
            <a:r>
              <a:rPr lang="en-US" sz="16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600" dirty="0" err="1">
                <a:solidFill>
                  <a:prstClr val="black"/>
                </a:solidFill>
                <a:latin typeface="Segoe UI" panose="020B0502040204020203" pitchFamily="34" charset="0"/>
                <a:ea typeface="Cambria" panose="02040503050406030204" pitchFamily="18" charset="0"/>
                <a:cs typeface="Segoe UI" panose="020B0502040204020203" pitchFamily="34" charset="0"/>
              </a:rPr>
              <a:t>semua</a:t>
            </a:r>
            <a:r>
              <a:rPr lang="en-US" sz="16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600" dirty="0" err="1">
                <a:solidFill>
                  <a:prstClr val="black"/>
                </a:solidFill>
                <a:latin typeface="Segoe UI" panose="020B0502040204020203" pitchFamily="34" charset="0"/>
                <a:ea typeface="Cambria" panose="02040503050406030204" pitchFamily="18" charset="0"/>
                <a:cs typeface="Segoe UI" panose="020B0502040204020203" pitchFamily="34" charset="0"/>
              </a:rPr>
              <a:t>anak</a:t>
            </a:r>
            <a:endParaRPr lang="en-US" sz="1600" dirty="0">
              <a:solidFill>
                <a:prstClr val="black"/>
              </a:solidFill>
              <a:latin typeface="Segoe UI" panose="020B0502040204020203" pitchFamily="34" charset="0"/>
              <a:ea typeface="Cambria" panose="02040503050406030204" pitchFamily="18" charset="0"/>
              <a:cs typeface="Segoe UI" panose="020B0502040204020203" pitchFamily="34" charset="0"/>
            </a:endParaRPr>
          </a:p>
        </p:txBody>
      </p:sp>
      <p:sp>
        <p:nvSpPr>
          <p:cNvPr id="1048656" name="Rectangle 21"/>
          <p:cNvSpPr/>
          <p:nvPr/>
        </p:nvSpPr>
        <p:spPr>
          <a:xfrm>
            <a:off x="1658571" y="4221091"/>
            <a:ext cx="8829919" cy="2369880"/>
          </a:xfrm>
          <a:prstGeom prst="rect">
            <a:avLst/>
          </a:prstGeom>
          <a:noFill/>
          <a:ln w="38100">
            <a:noFill/>
          </a:ln>
        </p:spPr>
        <p:txBody>
          <a:bodyPr wrap="square">
            <a:spAutoFit/>
          </a:bodyPr>
          <a:lstStyle/>
          <a:p>
            <a:pPr>
              <a:lnSpc>
                <a:spcPct val="80000"/>
              </a:lnSpc>
              <a:defRPr/>
            </a:pPr>
            <a:r>
              <a:rPr lang="en-US" sz="1600" b="1" dirty="0" err="1">
                <a:solidFill>
                  <a:srgbClr val="5B9BD5">
                    <a:lumMod val="50000"/>
                  </a:srgbClr>
                </a:solidFill>
                <a:latin typeface="Segoe UI" panose="020B0502040204020203" pitchFamily="34" charset="0"/>
                <a:ea typeface="Cambria" panose="02040503050406030204" pitchFamily="18" charset="0"/>
                <a:cs typeface="Segoe UI" panose="020B0502040204020203" pitchFamily="34" charset="0"/>
              </a:rPr>
              <a:t>Aspek</a:t>
            </a:r>
            <a:r>
              <a:rPr lang="en-US" sz="1600" b="1" dirty="0">
                <a:solidFill>
                  <a:srgbClr val="5B9BD5">
                    <a:lumMod val="50000"/>
                  </a:srgbClr>
                </a:solidFill>
                <a:latin typeface="Segoe UI" panose="020B0502040204020203" pitchFamily="34" charset="0"/>
                <a:ea typeface="Cambria" panose="02040503050406030204" pitchFamily="18" charset="0"/>
                <a:cs typeface="Segoe UI" panose="020B0502040204020203" pitchFamily="34" charset="0"/>
              </a:rPr>
              <a:t> </a:t>
            </a:r>
            <a:r>
              <a:rPr lang="en-US" sz="1600" b="1" dirty="0" err="1">
                <a:solidFill>
                  <a:srgbClr val="5B9BD5">
                    <a:lumMod val="50000"/>
                  </a:srgbClr>
                </a:solidFill>
                <a:latin typeface="Segoe UI" panose="020B0502040204020203" pitchFamily="34" charset="0"/>
                <a:ea typeface="Cambria" panose="02040503050406030204" pitchFamily="18" charset="0"/>
                <a:cs typeface="Segoe UI" panose="020B0502040204020203" pitchFamily="34" charset="0"/>
              </a:rPr>
              <a:t>Kualitas</a:t>
            </a:r>
            <a:r>
              <a:rPr lang="en-US" sz="1600" b="1" dirty="0">
                <a:solidFill>
                  <a:srgbClr val="5B9BD5">
                    <a:lumMod val="50000"/>
                  </a:srgbClr>
                </a:solidFill>
                <a:latin typeface="Segoe UI" panose="020B0502040204020203" pitchFamily="34" charset="0"/>
                <a:ea typeface="Cambria" panose="02040503050406030204" pitchFamily="18" charset="0"/>
                <a:cs typeface="Segoe UI" panose="020B0502040204020203" pitchFamily="34" charset="0"/>
              </a:rPr>
              <a:t>:</a:t>
            </a:r>
          </a:p>
          <a:p>
            <a:pPr marL="285750" indent="-285750">
              <a:lnSpc>
                <a:spcPct val="80000"/>
              </a:lnSpc>
              <a:buFont typeface="Wingdings" panose="05000000000000000000" pitchFamily="2" charset="2"/>
              <a:buChar char="q"/>
              <a:defRPr/>
            </a:pPr>
            <a:r>
              <a:rPr lang="en-US" sz="1700" dirty="0" err="1">
                <a:solidFill>
                  <a:prstClr val="black"/>
                </a:solidFill>
                <a:latin typeface="Segoe UI" panose="020B0502040204020203" pitchFamily="34" charset="0"/>
                <a:ea typeface="Cambria" panose="02040503050406030204" pitchFamily="18" charset="0"/>
                <a:cs typeface="Segoe UI" panose="020B0502040204020203" pitchFamily="34" charset="0"/>
              </a:rPr>
              <a:t>Ketidakhadiran</a:t>
            </a:r>
            <a:r>
              <a:rPr lang="en-US" sz="1700" dirty="0">
                <a:solidFill>
                  <a:prstClr val="black"/>
                </a:solidFill>
                <a:latin typeface="Segoe UI" panose="020B0502040204020203" pitchFamily="34" charset="0"/>
                <a:ea typeface="Cambria" panose="02040503050406030204" pitchFamily="18" charset="0"/>
                <a:cs typeface="Segoe UI" panose="020B0502040204020203" pitchFamily="34" charset="0"/>
              </a:rPr>
              <a:t> guru</a:t>
            </a:r>
          </a:p>
          <a:p>
            <a:pPr marL="285750" indent="-285750">
              <a:lnSpc>
                <a:spcPct val="80000"/>
              </a:lnSpc>
              <a:buFont typeface="Wingdings" panose="05000000000000000000" pitchFamily="2" charset="2"/>
              <a:buChar char="q"/>
              <a:defRPr/>
            </a:pPr>
            <a:r>
              <a:rPr lang="en-US" sz="1700" dirty="0" err="1">
                <a:solidFill>
                  <a:prstClr val="black"/>
                </a:solidFill>
                <a:latin typeface="Segoe UI" panose="020B0502040204020203" pitchFamily="34" charset="0"/>
                <a:ea typeface="Cambria" panose="02040503050406030204" pitchFamily="18" charset="0"/>
                <a:cs typeface="Segoe UI" panose="020B0502040204020203" pitchFamily="34" charset="0"/>
              </a:rPr>
              <a:t>Ekosistem</a:t>
            </a:r>
            <a:r>
              <a:rPr lang="en-US" sz="17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700" dirty="0" err="1">
                <a:solidFill>
                  <a:prstClr val="black"/>
                </a:solidFill>
                <a:latin typeface="Segoe UI" panose="020B0502040204020203" pitchFamily="34" charset="0"/>
                <a:ea typeface="Cambria" panose="02040503050406030204" pitchFamily="18" charset="0"/>
                <a:cs typeface="Segoe UI" panose="020B0502040204020203" pitchFamily="34" charset="0"/>
              </a:rPr>
              <a:t>sekolah</a:t>
            </a:r>
            <a:r>
              <a:rPr lang="en-US" sz="17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700" dirty="0" err="1">
                <a:solidFill>
                  <a:prstClr val="black"/>
                </a:solidFill>
                <a:latin typeface="Segoe UI" panose="020B0502040204020203" pitchFamily="34" charset="0"/>
                <a:ea typeface="Cambria" panose="02040503050406030204" pitchFamily="18" charset="0"/>
                <a:cs typeface="Segoe UI" panose="020B0502040204020203" pitchFamily="34" charset="0"/>
              </a:rPr>
              <a:t>belum</a:t>
            </a:r>
            <a:r>
              <a:rPr lang="en-US" sz="17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700" dirty="0" err="1">
                <a:solidFill>
                  <a:prstClr val="black"/>
                </a:solidFill>
                <a:latin typeface="Segoe UI" panose="020B0502040204020203" pitchFamily="34" charset="0"/>
                <a:ea typeface="Cambria" panose="02040503050406030204" pitchFamily="18" charset="0"/>
                <a:cs typeface="Segoe UI" panose="020B0502040204020203" pitchFamily="34" charset="0"/>
              </a:rPr>
              <a:t>mendukung</a:t>
            </a:r>
            <a:r>
              <a:rPr lang="en-US" sz="17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700" dirty="0" err="1">
                <a:solidFill>
                  <a:prstClr val="black"/>
                </a:solidFill>
                <a:latin typeface="Segoe UI" panose="020B0502040204020203" pitchFamily="34" charset="0"/>
                <a:ea typeface="Cambria" panose="02040503050406030204" pitchFamily="18" charset="0"/>
                <a:cs typeface="Segoe UI" panose="020B0502040204020203" pitchFamily="34" charset="0"/>
              </a:rPr>
              <a:t>pembelajaran</a:t>
            </a:r>
            <a:r>
              <a:rPr lang="en-US" sz="1700" dirty="0">
                <a:solidFill>
                  <a:prstClr val="black"/>
                </a:solidFill>
                <a:latin typeface="Segoe UI" panose="020B0502040204020203" pitchFamily="34" charset="0"/>
                <a:ea typeface="Cambria" panose="02040503050406030204" pitchFamily="18" charset="0"/>
                <a:cs typeface="Segoe UI" panose="020B0502040204020203" pitchFamily="34" charset="0"/>
              </a:rPr>
              <a:t> yang </a:t>
            </a:r>
            <a:r>
              <a:rPr lang="en-US" sz="1700" dirty="0" err="1">
                <a:solidFill>
                  <a:prstClr val="black"/>
                </a:solidFill>
                <a:latin typeface="Segoe UI" panose="020B0502040204020203" pitchFamily="34" charset="0"/>
                <a:ea typeface="Cambria" panose="02040503050406030204" pitchFamily="18" charset="0"/>
                <a:cs typeface="Segoe UI" panose="020B0502040204020203" pitchFamily="34" charset="0"/>
              </a:rPr>
              <a:t>efektif</a:t>
            </a:r>
            <a:endParaRPr lang="en-US" sz="1700" dirty="0">
              <a:solidFill>
                <a:prstClr val="black"/>
              </a:solidFill>
              <a:latin typeface="Segoe UI" panose="020B0502040204020203" pitchFamily="34" charset="0"/>
              <a:ea typeface="Cambria" panose="02040503050406030204" pitchFamily="18" charset="0"/>
              <a:cs typeface="Segoe UI" panose="020B0502040204020203" pitchFamily="34" charset="0"/>
            </a:endParaRPr>
          </a:p>
          <a:p>
            <a:pPr marL="285750" indent="-285750">
              <a:lnSpc>
                <a:spcPct val="80000"/>
              </a:lnSpc>
              <a:buFont typeface="Wingdings" panose="05000000000000000000" pitchFamily="2" charset="2"/>
              <a:buChar char="q"/>
              <a:defRPr/>
            </a:pPr>
            <a:r>
              <a:rPr lang="en-US" sz="1700" dirty="0" err="1">
                <a:solidFill>
                  <a:prstClr val="black"/>
                </a:solidFill>
                <a:latin typeface="Segoe UI" panose="020B0502040204020203" pitchFamily="34" charset="0"/>
                <a:ea typeface="Cambria" panose="02040503050406030204" pitchFamily="18" charset="0"/>
                <a:cs typeface="Segoe UI" panose="020B0502040204020203" pitchFamily="34" charset="0"/>
              </a:rPr>
              <a:t>Metode</a:t>
            </a:r>
            <a:r>
              <a:rPr lang="en-US" sz="17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700" dirty="0" err="1">
                <a:solidFill>
                  <a:prstClr val="black"/>
                </a:solidFill>
                <a:latin typeface="Segoe UI" panose="020B0502040204020203" pitchFamily="34" charset="0"/>
                <a:ea typeface="Cambria" panose="02040503050406030204" pitchFamily="18" charset="0"/>
                <a:cs typeface="Segoe UI" panose="020B0502040204020203" pitchFamily="34" charset="0"/>
              </a:rPr>
              <a:t>pembelajaran</a:t>
            </a:r>
            <a:r>
              <a:rPr lang="en-US" sz="17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700" dirty="0" err="1">
                <a:solidFill>
                  <a:prstClr val="black"/>
                </a:solidFill>
                <a:latin typeface="Segoe UI" panose="020B0502040204020203" pitchFamily="34" charset="0"/>
                <a:ea typeface="Cambria" panose="02040503050406030204" pitchFamily="18" charset="0"/>
                <a:cs typeface="Segoe UI" panose="020B0502040204020203" pitchFamily="34" charset="0"/>
              </a:rPr>
              <a:t>belum</a:t>
            </a:r>
            <a:r>
              <a:rPr lang="en-US" sz="17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700" dirty="0" err="1">
                <a:solidFill>
                  <a:prstClr val="black"/>
                </a:solidFill>
                <a:latin typeface="Segoe UI" panose="020B0502040204020203" pitchFamily="34" charset="0"/>
                <a:ea typeface="Cambria" panose="02040503050406030204" pitchFamily="18" charset="0"/>
                <a:cs typeface="Segoe UI" panose="020B0502040204020203" pitchFamily="34" charset="0"/>
              </a:rPr>
              <a:t>fokus</a:t>
            </a:r>
            <a:r>
              <a:rPr lang="en-US" sz="1700" dirty="0">
                <a:solidFill>
                  <a:prstClr val="black"/>
                </a:solidFill>
                <a:latin typeface="Segoe UI" panose="020B0502040204020203" pitchFamily="34" charset="0"/>
                <a:ea typeface="Cambria" panose="02040503050406030204" pitchFamily="18" charset="0"/>
                <a:cs typeface="Segoe UI" panose="020B0502040204020203" pitchFamily="34" charset="0"/>
              </a:rPr>
              <a:t> pada </a:t>
            </a:r>
            <a:r>
              <a:rPr lang="en-US" sz="1700" dirty="0" err="1">
                <a:solidFill>
                  <a:prstClr val="black"/>
                </a:solidFill>
                <a:latin typeface="Segoe UI" panose="020B0502040204020203" pitchFamily="34" charset="0"/>
                <a:ea typeface="Cambria" panose="02040503050406030204" pitchFamily="18" charset="0"/>
                <a:cs typeface="Segoe UI" panose="020B0502040204020203" pitchFamily="34" charset="0"/>
              </a:rPr>
              <a:t>anak</a:t>
            </a:r>
            <a:endParaRPr lang="en-US" sz="1700" dirty="0">
              <a:solidFill>
                <a:prstClr val="black"/>
              </a:solidFill>
              <a:latin typeface="Segoe UI" panose="020B0502040204020203" pitchFamily="34" charset="0"/>
              <a:ea typeface="Cambria" panose="02040503050406030204" pitchFamily="18" charset="0"/>
              <a:cs typeface="Segoe UI" panose="020B0502040204020203" pitchFamily="34" charset="0"/>
            </a:endParaRPr>
          </a:p>
          <a:p>
            <a:pPr marL="285750" indent="-285750">
              <a:lnSpc>
                <a:spcPct val="80000"/>
              </a:lnSpc>
              <a:buFont typeface="Wingdings" panose="05000000000000000000" pitchFamily="2" charset="2"/>
              <a:buChar char="q"/>
              <a:defRPr/>
            </a:pPr>
            <a:r>
              <a:rPr lang="en-US" sz="1700" dirty="0" err="1">
                <a:solidFill>
                  <a:prstClr val="black"/>
                </a:solidFill>
                <a:latin typeface="Segoe UI" panose="020B0502040204020203" pitchFamily="34" charset="0"/>
                <a:ea typeface="Cambria" panose="02040503050406030204" pitchFamily="18" charset="0"/>
                <a:cs typeface="Segoe UI" panose="020B0502040204020203" pitchFamily="34" charset="0"/>
              </a:rPr>
              <a:t>Pemeliharaan</a:t>
            </a:r>
            <a:r>
              <a:rPr lang="en-US" sz="17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700" dirty="0" err="1">
                <a:solidFill>
                  <a:prstClr val="black"/>
                </a:solidFill>
                <a:latin typeface="Segoe UI" panose="020B0502040204020203" pitchFamily="34" charset="0"/>
                <a:ea typeface="Cambria" panose="02040503050406030204" pitchFamily="18" charset="0"/>
                <a:cs typeface="Segoe UI" panose="020B0502040204020203" pitchFamily="34" charset="0"/>
              </a:rPr>
              <a:t>sarpras</a:t>
            </a:r>
            <a:r>
              <a:rPr lang="en-US" sz="17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sv-SE" sz="1700" dirty="0">
                <a:solidFill>
                  <a:prstClr val="black"/>
                </a:solidFill>
                <a:latin typeface="Segoe UI" panose="020B0502040204020203" pitchFamily="34" charset="0"/>
                <a:ea typeface="Cambria" panose="02040503050406030204" pitchFamily="18" charset="0"/>
                <a:cs typeface="Segoe UI" panose="020B0502040204020203" pitchFamily="34" charset="0"/>
              </a:rPr>
              <a:t>termasuk fasilitas sanitasi sekolah masih buruk</a:t>
            </a:r>
          </a:p>
          <a:p>
            <a:pPr>
              <a:lnSpc>
                <a:spcPct val="80000"/>
              </a:lnSpc>
              <a:defRPr/>
            </a:pPr>
            <a:r>
              <a:rPr lang="sv-SE" sz="1600" b="1" dirty="0" err="1">
                <a:solidFill>
                  <a:srgbClr val="5B9BD5">
                    <a:lumMod val="50000"/>
                  </a:srgbClr>
                </a:solidFill>
                <a:latin typeface="Segoe UI" panose="020B0502040204020203" pitchFamily="34" charset="0"/>
                <a:ea typeface="Cambria" panose="02040503050406030204" pitchFamily="18" charset="0"/>
                <a:cs typeface="Segoe UI" panose="020B0502040204020203" pitchFamily="34" charset="0"/>
              </a:rPr>
              <a:t>Aspek</a:t>
            </a:r>
            <a:r>
              <a:rPr lang="sv-SE" sz="1600" b="1" dirty="0">
                <a:solidFill>
                  <a:srgbClr val="5B9BD5">
                    <a:lumMod val="50000"/>
                  </a:srgbClr>
                </a:solidFill>
                <a:latin typeface="Segoe UI" panose="020B0502040204020203" pitchFamily="34" charset="0"/>
                <a:ea typeface="Cambria" panose="02040503050406030204" pitchFamily="18" charset="0"/>
                <a:cs typeface="Segoe UI" panose="020B0502040204020203" pitchFamily="34" charset="0"/>
              </a:rPr>
              <a:t> </a:t>
            </a:r>
            <a:r>
              <a:rPr lang="sv-SE" sz="1600" b="1" dirty="0" err="1">
                <a:solidFill>
                  <a:srgbClr val="5B9BD5">
                    <a:lumMod val="50000"/>
                  </a:srgbClr>
                </a:solidFill>
                <a:latin typeface="Segoe UI" panose="020B0502040204020203" pitchFamily="34" charset="0"/>
                <a:ea typeface="Cambria" panose="02040503050406030204" pitchFamily="18" charset="0"/>
                <a:cs typeface="Segoe UI" panose="020B0502040204020203" pitchFamily="34" charset="0"/>
              </a:rPr>
              <a:t>Relevansi</a:t>
            </a:r>
            <a:r>
              <a:rPr lang="sv-SE" sz="1600" b="1" dirty="0">
                <a:solidFill>
                  <a:srgbClr val="5B9BD5">
                    <a:lumMod val="50000"/>
                  </a:srgbClr>
                </a:solidFill>
                <a:latin typeface="Segoe UI" panose="020B0502040204020203" pitchFamily="34" charset="0"/>
                <a:ea typeface="Cambria" panose="02040503050406030204" pitchFamily="18" charset="0"/>
                <a:cs typeface="Segoe UI" panose="020B0502040204020203" pitchFamily="34" charset="0"/>
              </a:rPr>
              <a:t>:</a:t>
            </a:r>
          </a:p>
          <a:p>
            <a:pPr marL="285750" indent="-285750">
              <a:lnSpc>
                <a:spcPct val="80000"/>
              </a:lnSpc>
              <a:buFont typeface="Wingdings" panose="05000000000000000000" pitchFamily="2" charset="2"/>
              <a:buChar char="q"/>
              <a:defRPr/>
            </a:pPr>
            <a:r>
              <a:rPr lang="en-US" sz="1700" dirty="0" err="1">
                <a:solidFill>
                  <a:prstClr val="black"/>
                </a:solidFill>
                <a:latin typeface="Segoe UI" panose="020B0502040204020203" pitchFamily="34" charset="0"/>
                <a:ea typeface="Cambria" panose="02040503050406030204" pitchFamily="18" charset="0"/>
                <a:cs typeface="Segoe UI" panose="020B0502040204020203" pitchFamily="34" charset="0"/>
              </a:rPr>
              <a:t>Kurang</a:t>
            </a:r>
            <a:r>
              <a:rPr lang="en-US" sz="17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700" dirty="0" err="1">
                <a:solidFill>
                  <a:prstClr val="black"/>
                </a:solidFill>
                <a:latin typeface="Segoe UI" panose="020B0502040204020203" pitchFamily="34" charset="0"/>
                <a:ea typeface="Cambria" panose="02040503050406030204" pitchFamily="18" charset="0"/>
                <a:cs typeface="Segoe UI" panose="020B0502040204020203" pitchFamily="34" charset="0"/>
              </a:rPr>
              <a:t>pengenalan</a:t>
            </a:r>
            <a:r>
              <a:rPr lang="en-US" sz="17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700" dirty="0" err="1">
                <a:solidFill>
                  <a:prstClr val="black"/>
                </a:solidFill>
                <a:latin typeface="Segoe UI" panose="020B0502040204020203" pitchFamily="34" charset="0"/>
                <a:ea typeface="Cambria" panose="02040503050406030204" pitchFamily="18" charset="0"/>
                <a:cs typeface="Segoe UI" panose="020B0502040204020203" pitchFamily="34" charset="0"/>
              </a:rPr>
              <a:t>keterampilan</a:t>
            </a:r>
            <a:r>
              <a:rPr lang="en-US" sz="17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700" dirty="0" err="1">
                <a:solidFill>
                  <a:prstClr val="black"/>
                </a:solidFill>
                <a:latin typeface="Segoe UI" panose="020B0502040204020203" pitchFamily="34" charset="0"/>
                <a:ea typeface="Cambria" panose="02040503050406030204" pitchFamily="18" charset="0"/>
                <a:cs typeface="Segoe UI" panose="020B0502040204020203" pitchFamily="34" charset="0"/>
              </a:rPr>
              <a:t>berbasis</a:t>
            </a:r>
            <a:r>
              <a:rPr lang="en-US" sz="17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700" dirty="0" err="1">
                <a:solidFill>
                  <a:prstClr val="black"/>
                </a:solidFill>
                <a:latin typeface="Segoe UI" panose="020B0502040204020203" pitchFamily="34" charset="0"/>
                <a:ea typeface="Cambria" panose="02040503050406030204" pitchFamily="18" charset="0"/>
                <a:cs typeface="Segoe UI" panose="020B0502040204020203" pitchFamily="34" charset="0"/>
              </a:rPr>
              <a:t>kecakapan</a:t>
            </a:r>
            <a:r>
              <a:rPr lang="en-US" sz="17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700" dirty="0" err="1">
                <a:solidFill>
                  <a:prstClr val="black"/>
                </a:solidFill>
                <a:latin typeface="Segoe UI" panose="020B0502040204020203" pitchFamily="34" charset="0"/>
                <a:ea typeface="Cambria" panose="02040503050406030204" pitchFamily="18" charset="0"/>
                <a:cs typeface="Segoe UI" panose="020B0502040204020203" pitchFamily="34" charset="0"/>
              </a:rPr>
              <a:t>kerja</a:t>
            </a:r>
            <a:r>
              <a:rPr lang="en-US" sz="17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700" dirty="0" err="1">
                <a:solidFill>
                  <a:prstClr val="black"/>
                </a:solidFill>
                <a:latin typeface="Segoe UI" panose="020B0502040204020203" pitchFamily="34" charset="0"/>
                <a:ea typeface="Cambria" panose="02040503050406030204" pitchFamily="18" charset="0"/>
                <a:cs typeface="Segoe UI" panose="020B0502040204020203" pitchFamily="34" charset="0"/>
              </a:rPr>
              <a:t>wirausaha</a:t>
            </a:r>
            <a:r>
              <a:rPr lang="en-US" sz="1700" dirty="0">
                <a:solidFill>
                  <a:prstClr val="black"/>
                </a:solidFill>
                <a:latin typeface="Segoe UI" panose="020B0502040204020203" pitchFamily="34" charset="0"/>
                <a:ea typeface="Cambria" panose="02040503050406030204" pitchFamily="18" charset="0"/>
                <a:cs typeface="Segoe UI" panose="020B0502040204020203" pitchFamily="34" charset="0"/>
              </a:rPr>
              <a:t>, dan </a:t>
            </a:r>
            <a:r>
              <a:rPr lang="en-US" sz="1700" dirty="0" err="1">
                <a:solidFill>
                  <a:prstClr val="black"/>
                </a:solidFill>
                <a:latin typeface="Segoe UI" panose="020B0502040204020203" pitchFamily="34" charset="0"/>
                <a:ea typeface="Cambria" panose="02040503050406030204" pitchFamily="18" charset="0"/>
                <a:cs typeface="Segoe UI" panose="020B0502040204020203" pitchFamily="34" charset="0"/>
              </a:rPr>
              <a:t>kecakapan</a:t>
            </a:r>
            <a:r>
              <a:rPr lang="en-US" sz="17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700" dirty="0" err="1">
                <a:solidFill>
                  <a:prstClr val="black"/>
                </a:solidFill>
                <a:latin typeface="Segoe UI" panose="020B0502040204020203" pitchFamily="34" charset="0"/>
                <a:ea typeface="Cambria" panose="02040503050406030204" pitchFamily="18" charset="0"/>
                <a:cs typeface="Segoe UI" panose="020B0502040204020203" pitchFamily="34" charset="0"/>
              </a:rPr>
              <a:t>hidup</a:t>
            </a:r>
            <a:endParaRPr lang="en-US" sz="1700" dirty="0">
              <a:solidFill>
                <a:prstClr val="black"/>
              </a:solidFill>
              <a:latin typeface="Segoe UI" panose="020B0502040204020203" pitchFamily="34" charset="0"/>
              <a:ea typeface="Cambria" panose="02040503050406030204" pitchFamily="18" charset="0"/>
              <a:cs typeface="Segoe UI" panose="020B0502040204020203" pitchFamily="34" charset="0"/>
            </a:endParaRPr>
          </a:p>
          <a:p>
            <a:pPr marL="285750" indent="-285750">
              <a:lnSpc>
                <a:spcPct val="80000"/>
              </a:lnSpc>
              <a:buFont typeface="Wingdings" panose="05000000000000000000" pitchFamily="2" charset="2"/>
              <a:buChar char="q"/>
              <a:defRPr/>
            </a:pPr>
            <a:r>
              <a:rPr lang="en-US" sz="1700" dirty="0">
                <a:solidFill>
                  <a:prstClr val="black"/>
                </a:solidFill>
                <a:latin typeface="Segoe UI" panose="020B0502040204020203" pitchFamily="34" charset="0"/>
                <a:ea typeface="Cambria" panose="02040503050406030204" pitchFamily="18" charset="0"/>
                <a:cs typeface="Segoe UI" panose="020B0502040204020203" pitchFamily="34" charset="0"/>
              </a:rPr>
              <a:t>Masih </a:t>
            </a:r>
            <a:r>
              <a:rPr lang="en-US" sz="1700" dirty="0" err="1">
                <a:solidFill>
                  <a:prstClr val="black"/>
                </a:solidFill>
                <a:latin typeface="Segoe UI" panose="020B0502040204020203" pitchFamily="34" charset="0"/>
                <a:ea typeface="Cambria" panose="02040503050406030204" pitchFamily="18" charset="0"/>
                <a:cs typeface="Segoe UI" panose="020B0502040204020203" pitchFamily="34" charset="0"/>
              </a:rPr>
              <a:t>terbatas</a:t>
            </a:r>
            <a:r>
              <a:rPr lang="en-US" sz="1700" dirty="0">
                <a:solidFill>
                  <a:prstClr val="black"/>
                </a:solidFill>
                <a:latin typeface="Segoe UI" panose="020B0502040204020203" pitchFamily="34" charset="0"/>
                <a:ea typeface="Cambria" panose="02040503050406030204" pitchFamily="18" charset="0"/>
                <a:cs typeface="Segoe UI" panose="020B0502040204020203" pitchFamily="34" charset="0"/>
              </a:rPr>
              <a:t> program </a:t>
            </a:r>
            <a:r>
              <a:rPr lang="en-US" sz="1700" dirty="0" err="1">
                <a:solidFill>
                  <a:prstClr val="black"/>
                </a:solidFill>
                <a:latin typeface="Segoe UI" panose="020B0502040204020203" pitchFamily="34" charset="0"/>
                <a:ea typeface="Cambria" panose="02040503050406030204" pitchFamily="18" charset="0"/>
                <a:cs typeface="Segoe UI" panose="020B0502040204020203" pitchFamily="34" charset="0"/>
              </a:rPr>
              <a:t>pendidikan</a:t>
            </a:r>
            <a:r>
              <a:rPr lang="en-US" sz="17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700" dirty="0" err="1">
                <a:solidFill>
                  <a:prstClr val="black"/>
                </a:solidFill>
                <a:latin typeface="Segoe UI" panose="020B0502040204020203" pitchFamily="34" charset="0"/>
                <a:ea typeface="Cambria" panose="02040503050406030204" pitchFamily="18" charset="0"/>
                <a:cs typeface="Segoe UI" panose="020B0502040204020203" pitchFamily="34" charset="0"/>
              </a:rPr>
              <a:t>berbasis</a:t>
            </a:r>
            <a:r>
              <a:rPr lang="en-US" sz="17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700" dirty="0" err="1">
                <a:solidFill>
                  <a:prstClr val="black"/>
                </a:solidFill>
                <a:latin typeface="Segoe UI" panose="020B0502040204020203" pitchFamily="34" charset="0"/>
                <a:ea typeface="Cambria" panose="02040503050406030204" pitchFamily="18" charset="0"/>
                <a:cs typeface="Segoe UI" panose="020B0502040204020203" pitchFamily="34" charset="0"/>
              </a:rPr>
              <a:t>potensi</a:t>
            </a:r>
            <a:r>
              <a:rPr lang="en-US" sz="17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700" dirty="0" err="1">
                <a:solidFill>
                  <a:prstClr val="black"/>
                </a:solidFill>
                <a:latin typeface="Segoe UI" panose="020B0502040204020203" pitchFamily="34" charset="0"/>
                <a:ea typeface="Cambria" panose="02040503050406030204" pitchFamily="18" charset="0"/>
                <a:cs typeface="Segoe UI" panose="020B0502040204020203" pitchFamily="34" charset="0"/>
              </a:rPr>
              <a:t>daerah</a:t>
            </a:r>
            <a:r>
              <a:rPr lang="en-US" sz="1700" dirty="0">
                <a:solidFill>
                  <a:prstClr val="black"/>
                </a:solidFill>
                <a:latin typeface="Segoe UI" panose="020B0502040204020203" pitchFamily="34" charset="0"/>
                <a:ea typeface="Cambria" panose="02040503050406030204" pitchFamily="18" charset="0"/>
                <a:cs typeface="Segoe UI" panose="020B0502040204020203" pitchFamily="34" charset="0"/>
              </a:rPr>
              <a:t> dan </a:t>
            </a:r>
            <a:r>
              <a:rPr lang="en-US" sz="1700" dirty="0" err="1">
                <a:solidFill>
                  <a:prstClr val="black"/>
                </a:solidFill>
                <a:latin typeface="Segoe UI" panose="020B0502040204020203" pitchFamily="34" charset="0"/>
                <a:ea typeface="Cambria" panose="02040503050406030204" pitchFamily="18" charset="0"/>
                <a:cs typeface="Segoe UI" panose="020B0502040204020203" pitchFamily="34" charset="0"/>
              </a:rPr>
              <a:t>kearifan</a:t>
            </a:r>
            <a:r>
              <a:rPr lang="en-US" sz="17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700" dirty="0" err="1">
                <a:solidFill>
                  <a:prstClr val="black"/>
                </a:solidFill>
                <a:latin typeface="Segoe UI" panose="020B0502040204020203" pitchFamily="34" charset="0"/>
                <a:ea typeface="Cambria" panose="02040503050406030204" pitchFamily="18" charset="0"/>
                <a:cs typeface="Segoe UI" panose="020B0502040204020203" pitchFamily="34" charset="0"/>
              </a:rPr>
              <a:t>lokal</a:t>
            </a:r>
            <a:endParaRPr lang="en-US" sz="1700" dirty="0">
              <a:solidFill>
                <a:prstClr val="black"/>
              </a:solidFill>
              <a:latin typeface="Segoe UI" panose="020B0502040204020203" pitchFamily="34" charset="0"/>
              <a:ea typeface="Cambria" panose="02040503050406030204" pitchFamily="18" charset="0"/>
              <a:cs typeface="Segoe UI" panose="020B0502040204020203" pitchFamily="34" charset="0"/>
            </a:endParaRPr>
          </a:p>
          <a:p>
            <a:pPr marL="285750" indent="-285750">
              <a:lnSpc>
                <a:spcPct val="80000"/>
              </a:lnSpc>
              <a:buFont typeface="Wingdings" panose="05000000000000000000" pitchFamily="2" charset="2"/>
              <a:buChar char="q"/>
              <a:defRPr/>
            </a:pPr>
            <a:r>
              <a:rPr lang="en-US" sz="1700" dirty="0" err="1">
                <a:solidFill>
                  <a:prstClr val="black"/>
                </a:solidFill>
                <a:latin typeface="Segoe UI" panose="020B0502040204020203" pitchFamily="34" charset="0"/>
                <a:ea typeface="Cambria" panose="02040503050406030204" pitchFamily="18" charset="0"/>
                <a:cs typeface="Segoe UI" panose="020B0502040204020203" pitchFamily="34" charset="0"/>
              </a:rPr>
              <a:t>Belum</a:t>
            </a:r>
            <a:r>
              <a:rPr lang="en-US" sz="17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700" dirty="0" err="1">
                <a:solidFill>
                  <a:prstClr val="black"/>
                </a:solidFill>
                <a:latin typeface="Segoe UI" panose="020B0502040204020203" pitchFamily="34" charset="0"/>
                <a:ea typeface="Cambria" panose="02040503050406030204" pitchFamily="18" charset="0"/>
                <a:cs typeface="Segoe UI" panose="020B0502040204020203" pitchFamily="34" charset="0"/>
              </a:rPr>
              <a:t>tersedia</a:t>
            </a:r>
            <a:r>
              <a:rPr lang="en-US" sz="1700" dirty="0">
                <a:solidFill>
                  <a:prstClr val="black"/>
                </a:solidFill>
                <a:latin typeface="Segoe UI" panose="020B0502040204020203" pitchFamily="34" charset="0"/>
                <a:ea typeface="Cambria" panose="02040503050406030204" pitchFamily="18" charset="0"/>
                <a:cs typeface="Segoe UI" panose="020B0502040204020203" pitchFamily="34" charset="0"/>
              </a:rPr>
              <a:t> program </a:t>
            </a:r>
            <a:r>
              <a:rPr lang="en-US" sz="1700" dirty="0" err="1">
                <a:solidFill>
                  <a:prstClr val="black"/>
                </a:solidFill>
                <a:latin typeface="Segoe UI" panose="020B0502040204020203" pitchFamily="34" charset="0"/>
                <a:ea typeface="Cambria" panose="02040503050406030204" pitchFamily="18" charset="0"/>
                <a:cs typeface="Segoe UI" panose="020B0502040204020203" pitchFamily="34" charset="0"/>
              </a:rPr>
              <a:t>pendidikan</a:t>
            </a:r>
            <a:r>
              <a:rPr lang="en-US" sz="1700" dirty="0">
                <a:solidFill>
                  <a:prstClr val="black"/>
                </a:solidFill>
                <a:latin typeface="Segoe UI" panose="020B0502040204020203" pitchFamily="34" charset="0"/>
                <a:ea typeface="Cambria" panose="02040503050406030204" pitchFamily="18" charset="0"/>
                <a:cs typeface="Segoe UI" panose="020B0502040204020203" pitchFamily="34" charset="0"/>
              </a:rPr>
              <a:t> yang </a:t>
            </a:r>
            <a:r>
              <a:rPr lang="en-US" sz="1700" dirty="0" err="1">
                <a:solidFill>
                  <a:prstClr val="black"/>
                </a:solidFill>
                <a:latin typeface="Segoe UI" panose="020B0502040204020203" pitchFamily="34" charset="0"/>
                <a:ea typeface="Cambria" panose="02040503050406030204" pitchFamily="18" charset="0"/>
                <a:cs typeface="Segoe UI" panose="020B0502040204020203" pitchFamily="34" charset="0"/>
              </a:rPr>
              <a:t>adaptif</a:t>
            </a:r>
            <a:r>
              <a:rPr lang="en-US" sz="17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700" dirty="0">
                <a:solidFill>
                  <a:prstClr val="black"/>
                </a:solidFill>
                <a:latin typeface="Bahnschrift" panose="020B0502040204020203" pitchFamily="34" charset="0"/>
                <a:ea typeface="Cambria" panose="02040503050406030204" pitchFamily="18" charset="0"/>
                <a:cs typeface="Segoe UI" panose="020B0502040204020203" pitchFamily="34" charset="0"/>
              </a:rPr>
              <a:t>&amp;</a:t>
            </a:r>
            <a:r>
              <a:rPr lang="en-US" sz="17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700" dirty="0" err="1">
                <a:solidFill>
                  <a:prstClr val="black"/>
                </a:solidFill>
                <a:latin typeface="Segoe UI" panose="020B0502040204020203" pitchFamily="34" charset="0"/>
                <a:ea typeface="Cambria" panose="02040503050406030204" pitchFamily="18" charset="0"/>
                <a:cs typeface="Segoe UI" panose="020B0502040204020203" pitchFamily="34" charset="0"/>
              </a:rPr>
              <a:t>relevan</a:t>
            </a:r>
            <a:r>
              <a:rPr lang="en-US" sz="17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700" dirty="0" err="1">
                <a:solidFill>
                  <a:prstClr val="black"/>
                </a:solidFill>
                <a:latin typeface="Segoe UI" panose="020B0502040204020203" pitchFamily="34" charset="0"/>
                <a:ea typeface="Cambria" panose="02040503050406030204" pitchFamily="18" charset="0"/>
                <a:cs typeface="Segoe UI" panose="020B0502040204020203" pitchFamily="34" charset="0"/>
              </a:rPr>
              <a:t>dengan</a:t>
            </a:r>
            <a:r>
              <a:rPr lang="en-US" sz="17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700" dirty="0" err="1">
                <a:solidFill>
                  <a:prstClr val="black"/>
                </a:solidFill>
                <a:latin typeface="Segoe UI" panose="020B0502040204020203" pitchFamily="34" charset="0"/>
                <a:ea typeface="Cambria" panose="02040503050406030204" pitchFamily="18" charset="0"/>
                <a:cs typeface="Segoe UI" panose="020B0502040204020203" pitchFamily="34" charset="0"/>
              </a:rPr>
              <a:t>konteks</a:t>
            </a:r>
            <a:r>
              <a:rPr lang="en-US" sz="17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700" dirty="0" err="1">
                <a:solidFill>
                  <a:prstClr val="black"/>
                </a:solidFill>
                <a:latin typeface="Segoe UI" panose="020B0502040204020203" pitchFamily="34" charset="0"/>
                <a:ea typeface="Cambria" panose="02040503050406030204" pitchFamily="18" charset="0"/>
                <a:cs typeface="Segoe UI" panose="020B0502040204020203" pitchFamily="34" charset="0"/>
              </a:rPr>
              <a:t>sosial</a:t>
            </a:r>
            <a:r>
              <a:rPr lang="en-US" sz="17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700" dirty="0" err="1">
                <a:solidFill>
                  <a:prstClr val="black"/>
                </a:solidFill>
                <a:latin typeface="Segoe UI" panose="020B0502040204020203" pitchFamily="34" charset="0"/>
                <a:ea typeface="Cambria" panose="02040503050406030204" pitchFamily="18" charset="0"/>
                <a:cs typeface="Segoe UI" panose="020B0502040204020203" pitchFamily="34" charset="0"/>
              </a:rPr>
              <a:t>budaya</a:t>
            </a:r>
            <a:r>
              <a:rPr lang="en-US" sz="17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700" dirty="0" err="1">
                <a:solidFill>
                  <a:prstClr val="black"/>
                </a:solidFill>
                <a:latin typeface="Segoe UI" panose="020B0502040204020203" pitchFamily="34" charset="0"/>
                <a:ea typeface="Cambria" panose="02040503050406030204" pitchFamily="18" charset="0"/>
                <a:cs typeface="Segoe UI" panose="020B0502040204020203" pitchFamily="34" charset="0"/>
              </a:rPr>
              <a:t>masyarakat</a:t>
            </a:r>
            <a:r>
              <a:rPr lang="en-US" sz="1700" dirty="0">
                <a:solidFill>
                  <a:prstClr val="black"/>
                </a:solidFill>
                <a:latin typeface="Segoe UI" panose="020B0502040204020203" pitchFamily="34" charset="0"/>
                <a:ea typeface="Cambria" panose="02040503050406030204" pitchFamily="18" charset="0"/>
                <a:cs typeface="Segoe UI" panose="020B0502040204020203" pitchFamily="34" charset="0"/>
              </a:rPr>
              <a:t> </a:t>
            </a:r>
            <a:r>
              <a:rPr lang="en-US" sz="1700" dirty="0" err="1">
                <a:solidFill>
                  <a:prstClr val="black"/>
                </a:solidFill>
                <a:latin typeface="Segoe UI" panose="020B0502040204020203" pitchFamily="34" charset="0"/>
                <a:ea typeface="Cambria" panose="02040503050406030204" pitchFamily="18" charset="0"/>
                <a:cs typeface="Segoe UI" panose="020B0502040204020203" pitchFamily="34" charset="0"/>
              </a:rPr>
              <a:t>setempat</a:t>
            </a:r>
            <a:endParaRPr lang="en-US" sz="1700" dirty="0">
              <a:solidFill>
                <a:prstClr val="black"/>
              </a:solidFill>
              <a:latin typeface="Segoe UI" panose="020B0502040204020203" pitchFamily="34" charset="0"/>
              <a:ea typeface="Cambria" panose="02040503050406030204" pitchFamily="18" charset="0"/>
              <a:cs typeface="Segoe UI" panose="020B0502040204020203" pitchFamily="34" charset="0"/>
            </a:endParaRPr>
          </a:p>
        </p:txBody>
      </p:sp>
      <p:sp>
        <p:nvSpPr>
          <p:cNvPr id="2" name="TextBox 1"/>
          <p:cNvSpPr txBox="1"/>
          <p:nvPr/>
        </p:nvSpPr>
        <p:spPr>
          <a:xfrm>
            <a:off x="2163450" y="130995"/>
            <a:ext cx="7865103" cy="492443"/>
          </a:xfrm>
          <a:prstGeom prst="rect">
            <a:avLst/>
          </a:prstGeom>
          <a:noFill/>
        </p:spPr>
        <p:txBody>
          <a:bodyPr wrap="none" rtlCol="0">
            <a:spAutoFit/>
          </a:bodyPr>
          <a:lstStyle/>
          <a:p>
            <a:pPr algn="ctr">
              <a:defRPr/>
            </a:pPr>
            <a:r>
              <a:rPr lang="en-US" sz="2600" b="1" dirty="0" err="1">
                <a:solidFill>
                  <a:srgbClr val="002060"/>
                </a:solidFill>
                <a:latin typeface="Perpetua Titling MT" panose="02020502060505020804" pitchFamily="18" charset="0"/>
                <a:ea typeface="Cambria" panose="02040503050406030204" pitchFamily="18" charset="0"/>
                <a:cs typeface="Big Caslon Medium" charset="0"/>
              </a:rPr>
              <a:t>Faktor</a:t>
            </a:r>
            <a:r>
              <a:rPr lang="en-US" sz="2600" b="1" dirty="0">
                <a:solidFill>
                  <a:srgbClr val="002060"/>
                </a:solidFill>
                <a:latin typeface="Perpetua Titling MT" panose="02020502060505020804" pitchFamily="18" charset="0"/>
                <a:ea typeface="Cambria" panose="02040503050406030204" pitchFamily="18" charset="0"/>
                <a:cs typeface="Big Caslon Medium" charset="0"/>
              </a:rPr>
              <a:t> </a:t>
            </a:r>
            <a:r>
              <a:rPr lang="en-US" sz="2600" b="1" dirty="0" err="1">
                <a:solidFill>
                  <a:srgbClr val="002060"/>
                </a:solidFill>
                <a:latin typeface="Perpetua Titling MT" panose="02020502060505020804" pitchFamily="18" charset="0"/>
                <a:ea typeface="Cambria" panose="02040503050406030204" pitchFamily="18" charset="0"/>
                <a:cs typeface="Big Caslon Medium" charset="0"/>
              </a:rPr>
              <a:t>Penyebab</a:t>
            </a:r>
            <a:r>
              <a:rPr lang="en-US" sz="2600" b="1" dirty="0">
                <a:solidFill>
                  <a:srgbClr val="002060"/>
                </a:solidFill>
                <a:latin typeface="Perpetua Titling MT" panose="02020502060505020804" pitchFamily="18" charset="0"/>
                <a:ea typeface="Cambria" panose="02040503050406030204" pitchFamily="18" charset="0"/>
                <a:cs typeface="Big Caslon Medium" charset="0"/>
              </a:rPr>
              <a:t> </a:t>
            </a:r>
            <a:r>
              <a:rPr lang="en-US" sz="2600" b="1" dirty="0" err="1">
                <a:solidFill>
                  <a:srgbClr val="002060"/>
                </a:solidFill>
                <a:latin typeface="Perpetua Titling MT" panose="02020502060505020804" pitchFamily="18" charset="0"/>
                <a:ea typeface="Cambria" panose="02040503050406030204" pitchFamily="18" charset="0"/>
                <a:cs typeface="Big Caslon Medium" charset="0"/>
              </a:rPr>
              <a:t>Anak</a:t>
            </a:r>
            <a:r>
              <a:rPr lang="en-US" sz="2600" b="1" dirty="0">
                <a:solidFill>
                  <a:srgbClr val="002060"/>
                </a:solidFill>
                <a:latin typeface="Perpetua Titling MT" panose="02020502060505020804" pitchFamily="18" charset="0"/>
                <a:ea typeface="Cambria" panose="02040503050406030204" pitchFamily="18" charset="0"/>
                <a:cs typeface="Big Caslon Medium" charset="0"/>
              </a:rPr>
              <a:t> </a:t>
            </a:r>
            <a:r>
              <a:rPr lang="en-US" sz="2600" b="1" dirty="0" err="1">
                <a:solidFill>
                  <a:srgbClr val="002060"/>
                </a:solidFill>
                <a:latin typeface="Perpetua Titling MT" panose="02020502060505020804" pitchFamily="18" charset="0"/>
                <a:ea typeface="Cambria" panose="02040503050406030204" pitchFamily="18" charset="0"/>
                <a:cs typeface="Big Caslon Medium" charset="0"/>
              </a:rPr>
              <a:t>Tidak</a:t>
            </a:r>
            <a:r>
              <a:rPr lang="en-US" sz="2600" b="1" dirty="0">
                <a:solidFill>
                  <a:srgbClr val="002060"/>
                </a:solidFill>
                <a:latin typeface="Perpetua Titling MT" panose="02020502060505020804" pitchFamily="18" charset="0"/>
                <a:ea typeface="Cambria" panose="02040503050406030204" pitchFamily="18" charset="0"/>
                <a:cs typeface="Big Caslon Medium" charset="0"/>
              </a:rPr>
              <a:t> </a:t>
            </a:r>
            <a:r>
              <a:rPr lang="en-US" sz="2600" b="1" dirty="0" err="1">
                <a:solidFill>
                  <a:srgbClr val="002060"/>
                </a:solidFill>
                <a:latin typeface="Perpetua Titling MT" panose="02020502060505020804" pitchFamily="18" charset="0"/>
                <a:ea typeface="Cambria" panose="02040503050406030204" pitchFamily="18" charset="0"/>
                <a:cs typeface="Big Caslon Medium" charset="0"/>
              </a:rPr>
              <a:t>Sekolah</a:t>
            </a:r>
            <a:endParaRPr lang="en-US" sz="2600" b="1" dirty="0">
              <a:solidFill>
                <a:srgbClr val="002060"/>
              </a:solidFill>
              <a:latin typeface="Perpetua Titling MT" panose="02020502060505020804" pitchFamily="18" charset="0"/>
              <a:ea typeface="Cambria" panose="02040503050406030204" pitchFamily="18" charset="0"/>
              <a:cs typeface="Big Caslon Medium" charset="0"/>
            </a:endParaRPr>
          </a:p>
        </p:txBody>
      </p:sp>
      <p:sp>
        <p:nvSpPr>
          <p:cNvPr id="6" name="Rectangle 5">
            <a:extLst>
              <a:ext uri="{FF2B5EF4-FFF2-40B4-BE49-F238E27FC236}">
                <a16:creationId xmlns:a16="http://schemas.microsoft.com/office/drawing/2014/main" id="{CADC75C3-4A2A-43C5-B3F8-FF893E0353AB}"/>
              </a:ext>
            </a:extLst>
          </p:cNvPr>
          <p:cNvSpPr/>
          <p:nvPr/>
        </p:nvSpPr>
        <p:spPr>
          <a:xfrm>
            <a:off x="4659414" y="620690"/>
            <a:ext cx="1503874" cy="492443"/>
          </a:xfrm>
          <a:prstGeom prst="rect">
            <a:avLst/>
          </a:prstGeom>
          <a:solidFill>
            <a:schemeClr val="accent5">
              <a:lumMod val="20000"/>
              <a:lumOff val="80000"/>
            </a:schemeClr>
          </a:solidFill>
          <a:effectLst>
            <a:outerShdw blurRad="50800" dist="38100" dir="8100000" algn="tr" rotWithShape="0">
              <a:prstClr val="black">
                <a:alpha val="40000"/>
              </a:prstClr>
            </a:outerShdw>
          </a:effectLst>
          <a:scene3d>
            <a:camera prst="orthographicFront"/>
            <a:lightRig rig="threePt" dir="t"/>
          </a:scene3d>
          <a:sp3d>
            <a:bevelT w="101600" prst="riblet"/>
          </a:sp3d>
        </p:spPr>
        <p:txBody>
          <a:bodyPr wrap="none" lIns="91440" tIns="45720" rIns="91440" bIns="45720">
            <a:spAutoFit/>
          </a:bodyPr>
          <a:lstStyle/>
          <a:p>
            <a:pPr algn="ctr">
              <a:defRPr/>
            </a:pPr>
            <a:r>
              <a:rPr lang="en-US" sz="2600" b="1" dirty="0">
                <a:ln w="0"/>
                <a:solidFill>
                  <a:srgbClr val="002060"/>
                </a:solidFill>
                <a:latin typeface="Perpetua Titling MT" panose="02020502060505020804" pitchFamily="18" charset="0"/>
                <a:ea typeface="Cambria" panose="02040503050406030204" pitchFamily="18" charset="0"/>
              </a:rPr>
              <a:t>SUPPLY</a:t>
            </a:r>
          </a:p>
        </p:txBody>
      </p:sp>
      <p:pic>
        <p:nvPicPr>
          <p:cNvPr id="8" name="Graphic 7" descr="Classroom">
            <a:extLst>
              <a:ext uri="{FF2B5EF4-FFF2-40B4-BE49-F238E27FC236}">
                <a16:creationId xmlns:a16="http://schemas.microsoft.com/office/drawing/2014/main" id="{FA3EE9EE-F0DC-4CC7-BC08-55A4FDDC08B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96337" y="697620"/>
            <a:ext cx="438581" cy="584775"/>
          </a:xfrm>
          <a:prstGeom prst="rect">
            <a:avLst/>
          </a:prstGeom>
        </p:spPr>
      </p:pic>
    </p:spTree>
    <p:extLst>
      <p:ext uri="{BB962C8B-B14F-4D97-AF65-F5344CB8AC3E}">
        <p14:creationId xmlns:p14="http://schemas.microsoft.com/office/powerpoint/2010/main" val="1398597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78098"/>
          </a:xfrm>
        </p:spPr>
        <p:txBody>
          <a:bodyPr/>
          <a:lstStyle/>
          <a:p>
            <a:r>
              <a:rPr lang="id-ID" b="1" dirty="0">
                <a:solidFill>
                  <a:srgbClr val="002060"/>
                </a:solidFill>
              </a:rPr>
              <a:t>AKSELERASI PENGANGANAN ATS</a:t>
            </a:r>
          </a:p>
        </p:txBody>
      </p:sp>
      <p:sp>
        <p:nvSpPr>
          <p:cNvPr id="4" name="object 15"/>
          <p:cNvSpPr txBox="1">
            <a:spLocks noGrp="1"/>
          </p:cNvSpPr>
          <p:nvPr>
            <p:ph idx="1"/>
          </p:nvPr>
        </p:nvSpPr>
        <p:spPr>
          <a:xfrm>
            <a:off x="1981201" y="1412777"/>
            <a:ext cx="8507288" cy="4968027"/>
          </a:xfrm>
          <a:prstGeom prst="rect">
            <a:avLst/>
          </a:prstGeom>
          <a:solidFill>
            <a:srgbClr val="FFC000">
              <a:lumMod val="20000"/>
              <a:lumOff val="80000"/>
            </a:srgbClr>
          </a:solidFill>
        </p:spPr>
        <p:txBody>
          <a:bodyPr vert="horz" wrap="square" lIns="0" tIns="12700" rIns="0" bIns="0" rtlCol="0">
            <a:spAutoFit/>
          </a:bodyPr>
          <a:lstStyle/>
          <a:p>
            <a:pPr marL="297815" marR="194310" indent="-285750">
              <a:lnSpc>
                <a:spcPct val="100000"/>
              </a:lnSpc>
              <a:spcBef>
                <a:spcPts val="0"/>
              </a:spcBef>
              <a:buFont typeface="Wingdings" panose="05000000000000000000" pitchFamily="2" charset="2"/>
              <a:buChar char="q"/>
              <a:tabLst>
                <a:tab pos="185420" algn="l"/>
              </a:tabLst>
              <a:defRPr/>
            </a:pPr>
            <a:r>
              <a:rPr sz="2300" spc="-10" dirty="0" err="1">
                <a:solidFill>
                  <a:prstClr val="black"/>
                </a:solidFill>
                <a:latin typeface="Segoe UI" panose="020B0502040204020203" pitchFamily="34" charset="0"/>
                <a:cs typeface="Segoe UI" panose="020B0502040204020203" pitchFamily="34" charset="0"/>
              </a:rPr>
              <a:t>Penanganan</a:t>
            </a:r>
            <a:r>
              <a:rPr sz="2300" spc="-10" dirty="0">
                <a:solidFill>
                  <a:prstClr val="black"/>
                </a:solidFill>
                <a:latin typeface="Segoe UI" panose="020B0502040204020203" pitchFamily="34" charset="0"/>
                <a:cs typeface="Segoe UI" panose="020B0502040204020203" pitchFamily="34" charset="0"/>
              </a:rPr>
              <a:t> </a:t>
            </a:r>
            <a:r>
              <a:rPr sz="2300" spc="-55" dirty="0">
                <a:solidFill>
                  <a:prstClr val="black"/>
                </a:solidFill>
                <a:latin typeface="Segoe UI" panose="020B0502040204020203" pitchFamily="34" charset="0"/>
                <a:cs typeface="Segoe UI" panose="020B0502040204020203" pitchFamily="34" charset="0"/>
              </a:rPr>
              <a:t>ATS </a:t>
            </a:r>
            <a:r>
              <a:rPr sz="2300" spc="-5" dirty="0" err="1">
                <a:solidFill>
                  <a:prstClr val="black"/>
                </a:solidFill>
                <a:latin typeface="Segoe UI" panose="020B0502040204020203" pitchFamily="34" charset="0"/>
                <a:cs typeface="Segoe UI" panose="020B0502040204020203" pitchFamily="34" charset="0"/>
              </a:rPr>
              <a:t>perlu</a:t>
            </a:r>
            <a:r>
              <a:rPr sz="2300" spc="-5" dirty="0">
                <a:solidFill>
                  <a:prstClr val="black"/>
                </a:solidFill>
                <a:latin typeface="Segoe UI" panose="020B0502040204020203" pitchFamily="34" charset="0"/>
                <a:cs typeface="Segoe UI" panose="020B0502040204020203" pitchFamily="34" charset="0"/>
              </a:rPr>
              <a:t>  </a:t>
            </a:r>
            <a:r>
              <a:rPr sz="2300" spc="-15" dirty="0" err="1">
                <a:solidFill>
                  <a:prstClr val="black"/>
                </a:solidFill>
                <a:latin typeface="Segoe UI" panose="020B0502040204020203" pitchFamily="34" charset="0"/>
                <a:cs typeface="Segoe UI" panose="020B0502040204020203" pitchFamily="34" charset="0"/>
              </a:rPr>
              <a:t>dilakukan</a:t>
            </a:r>
            <a:r>
              <a:rPr sz="2300" spc="-15" dirty="0">
                <a:solidFill>
                  <a:prstClr val="black"/>
                </a:solidFill>
                <a:latin typeface="Segoe UI" panose="020B0502040204020203" pitchFamily="34" charset="0"/>
                <a:cs typeface="Segoe UI" panose="020B0502040204020203" pitchFamily="34" charset="0"/>
              </a:rPr>
              <a:t> </a:t>
            </a:r>
            <a:r>
              <a:rPr sz="2300" spc="-5" dirty="0">
                <a:solidFill>
                  <a:prstClr val="black"/>
                </a:solidFill>
                <a:latin typeface="Segoe UI" panose="020B0502040204020203" pitchFamily="34" charset="0"/>
                <a:cs typeface="Segoe UI" panose="020B0502040204020203" pitchFamily="34" charset="0"/>
              </a:rPr>
              <a:t>oleh  </a:t>
            </a:r>
            <a:r>
              <a:rPr sz="2300" spc="-10" dirty="0">
                <a:solidFill>
                  <a:prstClr val="black"/>
                </a:solidFill>
                <a:latin typeface="Segoe UI" panose="020B0502040204020203" pitchFamily="34" charset="0"/>
                <a:cs typeface="Segoe UI" panose="020B0502040204020203" pitchFamily="34" charset="0"/>
              </a:rPr>
              <a:t>lintas </a:t>
            </a:r>
            <a:r>
              <a:rPr sz="2300" spc="-30" dirty="0">
                <a:solidFill>
                  <a:prstClr val="black"/>
                </a:solidFill>
                <a:latin typeface="Segoe UI" panose="020B0502040204020203" pitchFamily="34" charset="0"/>
                <a:cs typeface="Segoe UI" panose="020B0502040204020203" pitchFamily="34" charset="0"/>
              </a:rPr>
              <a:t>sektor, </a:t>
            </a:r>
            <a:r>
              <a:rPr lang="en-US" sz="2300" spc="-30" dirty="0" err="1">
                <a:solidFill>
                  <a:prstClr val="black"/>
                </a:solidFill>
                <a:latin typeface="Segoe UI" panose="020B0502040204020203" pitchFamily="34" charset="0"/>
                <a:cs typeface="Segoe UI" panose="020B0502040204020203" pitchFamily="34" charset="0"/>
              </a:rPr>
              <a:t>lintas</a:t>
            </a:r>
            <a:r>
              <a:rPr lang="en-US" sz="2300" spc="-30" dirty="0">
                <a:solidFill>
                  <a:prstClr val="black"/>
                </a:solidFill>
                <a:latin typeface="Segoe UI" panose="020B0502040204020203" pitchFamily="34" charset="0"/>
                <a:cs typeface="Segoe UI" panose="020B0502040204020203" pitchFamily="34" charset="0"/>
              </a:rPr>
              <a:t> K/L, </a:t>
            </a:r>
            <a:r>
              <a:rPr sz="2300" spc="-5" dirty="0" err="1">
                <a:solidFill>
                  <a:prstClr val="black"/>
                </a:solidFill>
                <a:latin typeface="Segoe UI" panose="020B0502040204020203" pitchFamily="34" charset="0"/>
                <a:cs typeface="Segoe UI" panose="020B0502040204020203" pitchFamily="34" charset="0"/>
              </a:rPr>
              <a:t>pusat</a:t>
            </a:r>
            <a:r>
              <a:rPr sz="2300" spc="-5" dirty="0">
                <a:solidFill>
                  <a:prstClr val="black"/>
                </a:solidFill>
                <a:latin typeface="Segoe UI" panose="020B0502040204020203" pitchFamily="34" charset="0"/>
                <a:cs typeface="Segoe UI" panose="020B0502040204020203" pitchFamily="34" charset="0"/>
              </a:rPr>
              <a:t> dan </a:t>
            </a:r>
            <a:r>
              <a:rPr sz="2300" spc="-10" dirty="0">
                <a:solidFill>
                  <a:prstClr val="black"/>
                </a:solidFill>
                <a:latin typeface="Segoe UI" panose="020B0502040204020203" pitchFamily="34" charset="0"/>
                <a:cs typeface="Segoe UI" panose="020B0502040204020203" pitchFamily="34" charset="0"/>
              </a:rPr>
              <a:t>daerah.  </a:t>
            </a:r>
            <a:r>
              <a:rPr sz="2300" spc="-5" dirty="0">
                <a:solidFill>
                  <a:prstClr val="black"/>
                </a:solidFill>
                <a:latin typeface="Segoe UI" panose="020B0502040204020203" pitchFamily="34" charset="0"/>
                <a:cs typeface="Segoe UI" panose="020B0502040204020203" pitchFamily="34" charset="0"/>
              </a:rPr>
              <a:t>Kemdikbud perlu menjadi </a:t>
            </a:r>
            <a:r>
              <a:rPr sz="2300" i="1" spc="-5" dirty="0">
                <a:solidFill>
                  <a:prstClr val="black"/>
                </a:solidFill>
                <a:latin typeface="Segoe UI" panose="020B0502040204020203" pitchFamily="34" charset="0"/>
                <a:cs typeface="Segoe UI" panose="020B0502040204020203" pitchFamily="34" charset="0"/>
              </a:rPr>
              <a:t>leading </a:t>
            </a:r>
            <a:r>
              <a:rPr sz="2300" spc="-5" dirty="0" err="1">
                <a:solidFill>
                  <a:prstClr val="black"/>
                </a:solidFill>
                <a:latin typeface="Segoe UI" panose="020B0502040204020203" pitchFamily="34" charset="0"/>
                <a:cs typeface="Segoe UI" panose="020B0502040204020203" pitchFamily="34" charset="0"/>
              </a:rPr>
              <a:t>untuk</a:t>
            </a:r>
            <a:r>
              <a:rPr sz="2300" spc="-5" dirty="0">
                <a:solidFill>
                  <a:prstClr val="black"/>
                </a:solidFill>
                <a:latin typeface="Segoe UI" panose="020B0502040204020203" pitchFamily="34" charset="0"/>
                <a:cs typeface="Segoe UI" panose="020B0502040204020203" pitchFamily="34" charset="0"/>
              </a:rPr>
              <a:t> </a:t>
            </a:r>
            <a:r>
              <a:rPr sz="2300" spc="-10" dirty="0" err="1">
                <a:solidFill>
                  <a:prstClr val="black"/>
                </a:solidFill>
                <a:latin typeface="Segoe UI" panose="020B0502040204020203" pitchFamily="34" charset="0"/>
                <a:cs typeface="Segoe UI" panose="020B0502040204020203" pitchFamily="34" charset="0"/>
              </a:rPr>
              <a:t>pelaksanaannya</a:t>
            </a:r>
            <a:r>
              <a:rPr lang="en-US" sz="2300" spc="-10" dirty="0">
                <a:solidFill>
                  <a:prstClr val="black"/>
                </a:solidFill>
                <a:latin typeface="Segoe UI" panose="020B0502040204020203" pitchFamily="34" charset="0"/>
                <a:cs typeface="Segoe UI" panose="020B0502040204020203" pitchFamily="34" charset="0"/>
              </a:rPr>
              <a:t>.</a:t>
            </a:r>
            <a:endParaRPr sz="2300" dirty="0">
              <a:solidFill>
                <a:prstClr val="black"/>
              </a:solidFill>
              <a:latin typeface="Segoe UI" panose="020B0502040204020203" pitchFamily="34" charset="0"/>
              <a:cs typeface="Segoe UI" panose="020B0502040204020203" pitchFamily="34" charset="0"/>
            </a:endParaRPr>
          </a:p>
          <a:p>
            <a:pPr marL="297815" marR="5080" indent="-285750">
              <a:lnSpc>
                <a:spcPct val="100000"/>
              </a:lnSpc>
              <a:spcBef>
                <a:spcPts val="0"/>
              </a:spcBef>
              <a:buFont typeface="Wingdings" panose="05000000000000000000" pitchFamily="2" charset="2"/>
              <a:buChar char="q"/>
              <a:tabLst>
                <a:tab pos="185420" algn="l"/>
              </a:tabLst>
              <a:defRPr/>
            </a:pPr>
            <a:r>
              <a:rPr sz="2300" b="1" spc="-10" dirty="0">
                <a:solidFill>
                  <a:prstClr val="black"/>
                </a:solidFill>
                <a:latin typeface="Segoe UI" panose="020B0502040204020203" pitchFamily="34" charset="0"/>
                <a:cs typeface="Segoe UI" panose="020B0502040204020203" pitchFamily="34" charset="0"/>
              </a:rPr>
              <a:t>Pendataan </a:t>
            </a:r>
            <a:r>
              <a:rPr sz="2300" b="1" spc="-55" dirty="0">
                <a:solidFill>
                  <a:prstClr val="black"/>
                </a:solidFill>
                <a:latin typeface="Segoe UI" panose="020B0502040204020203" pitchFamily="34" charset="0"/>
                <a:cs typeface="Segoe UI" panose="020B0502040204020203" pitchFamily="34" charset="0"/>
              </a:rPr>
              <a:t>ATS </a:t>
            </a:r>
            <a:r>
              <a:rPr sz="2300" b="1" spc="-10" dirty="0">
                <a:solidFill>
                  <a:prstClr val="black"/>
                </a:solidFill>
                <a:latin typeface="Segoe UI" panose="020B0502040204020203" pitchFamily="34" charset="0"/>
                <a:cs typeface="Segoe UI" panose="020B0502040204020203" pitchFamily="34" charset="0"/>
              </a:rPr>
              <a:t>secara tepat </a:t>
            </a:r>
            <a:r>
              <a:rPr sz="2300" spc="-5" dirty="0">
                <a:solidFill>
                  <a:prstClr val="black"/>
                </a:solidFill>
                <a:latin typeface="Segoe UI" panose="020B0502040204020203" pitchFamily="34" charset="0"/>
                <a:cs typeface="Segoe UI" panose="020B0502040204020203" pitchFamily="34" charset="0"/>
              </a:rPr>
              <a:t>sehingga </a:t>
            </a:r>
            <a:r>
              <a:rPr sz="2300" spc="-55" dirty="0">
                <a:solidFill>
                  <a:prstClr val="black"/>
                </a:solidFill>
                <a:latin typeface="Segoe UI" panose="020B0502040204020203" pitchFamily="34" charset="0"/>
                <a:cs typeface="Segoe UI" panose="020B0502040204020203" pitchFamily="34" charset="0"/>
              </a:rPr>
              <a:t>ATS  </a:t>
            </a:r>
            <a:r>
              <a:rPr sz="2300" spc="-5" dirty="0">
                <a:solidFill>
                  <a:prstClr val="black"/>
                </a:solidFill>
                <a:latin typeface="Segoe UI" panose="020B0502040204020203" pitchFamily="34" charset="0"/>
                <a:cs typeface="Segoe UI" panose="020B0502040204020203" pitchFamily="34" charset="0"/>
              </a:rPr>
              <a:t>dapat </a:t>
            </a:r>
            <a:r>
              <a:rPr sz="2300" spc="-10" dirty="0">
                <a:solidFill>
                  <a:prstClr val="black"/>
                </a:solidFill>
                <a:latin typeface="Segoe UI" panose="020B0502040204020203" pitchFamily="34" charset="0"/>
                <a:cs typeface="Segoe UI" panose="020B0502040204020203" pitchFamily="34" charset="0"/>
              </a:rPr>
              <a:t>dijangkau: </a:t>
            </a:r>
            <a:r>
              <a:rPr sz="2300" spc="-5" dirty="0">
                <a:solidFill>
                  <a:prstClr val="black"/>
                </a:solidFill>
                <a:latin typeface="Segoe UI" panose="020B0502040204020203" pitchFamily="34" charset="0"/>
                <a:cs typeface="Segoe UI" panose="020B0502040204020203" pitchFamily="34" charset="0"/>
              </a:rPr>
              <a:t>SID-SIPBM (Kemendes  </a:t>
            </a:r>
            <a:r>
              <a:rPr sz="2300" spc="-60" dirty="0">
                <a:solidFill>
                  <a:prstClr val="black"/>
                </a:solidFill>
                <a:latin typeface="Segoe UI" panose="020B0502040204020203" pitchFamily="34" charset="0"/>
                <a:cs typeface="Segoe UI" panose="020B0502040204020203" pitchFamily="34" charset="0"/>
              </a:rPr>
              <a:t>PDT, </a:t>
            </a:r>
            <a:r>
              <a:rPr sz="2300" spc="-10" dirty="0">
                <a:solidFill>
                  <a:prstClr val="black"/>
                </a:solidFill>
                <a:latin typeface="Segoe UI" panose="020B0502040204020203" pitchFamily="34" charset="0"/>
                <a:cs typeface="Segoe UI" panose="020B0502040204020203" pitchFamily="34" charset="0"/>
              </a:rPr>
              <a:t>Pemda, </a:t>
            </a:r>
            <a:r>
              <a:rPr sz="2300" spc="-5" dirty="0">
                <a:solidFill>
                  <a:prstClr val="black"/>
                </a:solidFill>
                <a:latin typeface="Segoe UI" panose="020B0502040204020203" pitchFamily="34" charset="0"/>
                <a:cs typeface="Segoe UI" panose="020B0502040204020203" pitchFamily="34" charset="0"/>
              </a:rPr>
              <a:t>Desa), Adminduk </a:t>
            </a:r>
            <a:r>
              <a:rPr sz="2300" spc="-10" dirty="0">
                <a:solidFill>
                  <a:prstClr val="black"/>
                </a:solidFill>
                <a:latin typeface="Segoe UI" panose="020B0502040204020203" pitchFamily="34" charset="0"/>
                <a:cs typeface="Segoe UI" panose="020B0502040204020203" pitchFamily="34" charset="0"/>
              </a:rPr>
              <a:t>(Kemdagri),  </a:t>
            </a:r>
            <a:r>
              <a:rPr sz="2300" dirty="0">
                <a:solidFill>
                  <a:prstClr val="black"/>
                </a:solidFill>
                <a:latin typeface="Segoe UI" panose="020B0502040204020203" pitchFamily="34" charset="0"/>
                <a:cs typeface="Segoe UI" panose="020B0502040204020203" pitchFamily="34" charset="0"/>
              </a:rPr>
              <a:t>pemadanan </a:t>
            </a:r>
            <a:r>
              <a:rPr sz="2300" spc="-10" dirty="0">
                <a:solidFill>
                  <a:prstClr val="black"/>
                </a:solidFill>
                <a:latin typeface="Segoe UI" panose="020B0502040204020203" pitchFamily="34" charset="0"/>
                <a:cs typeface="Segoe UI" panose="020B0502040204020203" pitchFamily="34" charset="0"/>
              </a:rPr>
              <a:t>dengan </a:t>
            </a:r>
            <a:r>
              <a:rPr sz="2300" spc="-5" dirty="0">
                <a:solidFill>
                  <a:prstClr val="black"/>
                </a:solidFill>
                <a:latin typeface="Segoe UI" panose="020B0502040204020203" pitchFamily="34" charset="0"/>
                <a:cs typeface="Segoe UI" panose="020B0502040204020203" pitchFamily="34" charset="0"/>
              </a:rPr>
              <a:t>Dapodik </a:t>
            </a:r>
            <a:r>
              <a:rPr sz="2300" spc="-5" dirty="0" err="1">
                <a:solidFill>
                  <a:prstClr val="black"/>
                </a:solidFill>
                <a:latin typeface="Segoe UI" panose="020B0502040204020203" pitchFamily="34" charset="0"/>
                <a:cs typeface="Segoe UI" panose="020B0502040204020203" pitchFamily="34" charset="0"/>
              </a:rPr>
              <a:t>Kemdikbud</a:t>
            </a:r>
            <a:r>
              <a:rPr sz="2300" spc="-5" dirty="0">
                <a:solidFill>
                  <a:prstClr val="black"/>
                </a:solidFill>
                <a:latin typeface="Segoe UI" panose="020B0502040204020203" pitchFamily="34" charset="0"/>
                <a:cs typeface="Segoe UI" panose="020B0502040204020203" pitchFamily="34" charset="0"/>
              </a:rPr>
              <a:t> dan </a:t>
            </a:r>
            <a:r>
              <a:rPr sz="2300" spc="-5" dirty="0" err="1">
                <a:solidFill>
                  <a:prstClr val="black"/>
                </a:solidFill>
                <a:latin typeface="Segoe UI" panose="020B0502040204020203" pitchFamily="34" charset="0"/>
                <a:cs typeface="Segoe UI" panose="020B0502040204020203" pitchFamily="34" charset="0"/>
              </a:rPr>
              <a:t>Emis</a:t>
            </a:r>
            <a:r>
              <a:rPr sz="2300" spc="15" dirty="0">
                <a:solidFill>
                  <a:prstClr val="black"/>
                </a:solidFill>
                <a:latin typeface="Segoe UI" panose="020B0502040204020203" pitchFamily="34" charset="0"/>
                <a:cs typeface="Segoe UI" panose="020B0502040204020203" pitchFamily="34" charset="0"/>
              </a:rPr>
              <a:t> </a:t>
            </a:r>
            <a:r>
              <a:rPr sz="2300" spc="-10" dirty="0" err="1">
                <a:solidFill>
                  <a:prstClr val="black"/>
                </a:solidFill>
                <a:latin typeface="Segoe UI" panose="020B0502040204020203" pitchFamily="34" charset="0"/>
                <a:cs typeface="Segoe UI" panose="020B0502040204020203" pitchFamily="34" charset="0"/>
              </a:rPr>
              <a:t>Kemenag</a:t>
            </a:r>
            <a:r>
              <a:rPr lang="en-US" sz="2300" spc="-10" dirty="0">
                <a:solidFill>
                  <a:prstClr val="black"/>
                </a:solidFill>
                <a:latin typeface="Segoe UI" panose="020B0502040204020203" pitchFamily="34" charset="0"/>
                <a:cs typeface="Segoe UI" panose="020B0502040204020203" pitchFamily="34" charset="0"/>
              </a:rPr>
              <a:t>.</a:t>
            </a:r>
            <a:endParaRPr sz="2300" dirty="0">
              <a:solidFill>
                <a:prstClr val="black"/>
              </a:solidFill>
              <a:latin typeface="Segoe UI" panose="020B0502040204020203" pitchFamily="34" charset="0"/>
              <a:cs typeface="Segoe UI" panose="020B0502040204020203" pitchFamily="34" charset="0"/>
            </a:endParaRPr>
          </a:p>
          <a:p>
            <a:pPr marL="297815" marR="132715" indent="-285750">
              <a:lnSpc>
                <a:spcPct val="100000"/>
              </a:lnSpc>
              <a:spcBef>
                <a:spcPts val="5"/>
              </a:spcBef>
              <a:buFont typeface="Wingdings" panose="05000000000000000000" pitchFamily="2" charset="2"/>
              <a:buChar char="q"/>
              <a:tabLst>
                <a:tab pos="185420" algn="l"/>
              </a:tabLst>
              <a:defRPr/>
            </a:pPr>
            <a:r>
              <a:rPr sz="2300" b="1" spc="-10" dirty="0">
                <a:solidFill>
                  <a:prstClr val="black"/>
                </a:solidFill>
                <a:latin typeface="Segoe UI" panose="020B0502040204020203" pitchFamily="34" charset="0"/>
                <a:cs typeface="Segoe UI" panose="020B0502040204020203" pitchFamily="34" charset="0"/>
              </a:rPr>
              <a:t>Pola </a:t>
            </a:r>
            <a:r>
              <a:rPr sz="2300" b="1" spc="-5" dirty="0" err="1">
                <a:solidFill>
                  <a:prstClr val="black"/>
                </a:solidFill>
                <a:latin typeface="Segoe UI" panose="020B0502040204020203" pitchFamily="34" charset="0"/>
                <a:cs typeface="Segoe UI" panose="020B0502040204020203" pitchFamily="34" charset="0"/>
              </a:rPr>
              <a:t>penjangkauan</a:t>
            </a:r>
            <a:r>
              <a:rPr sz="2300" b="1" spc="-5" dirty="0">
                <a:solidFill>
                  <a:prstClr val="black"/>
                </a:solidFill>
                <a:latin typeface="Segoe UI" panose="020B0502040204020203" pitchFamily="34" charset="0"/>
                <a:cs typeface="Segoe UI" panose="020B0502040204020203" pitchFamily="34" charset="0"/>
              </a:rPr>
              <a:t> </a:t>
            </a:r>
            <a:r>
              <a:rPr lang="en-US" sz="2300" b="1" kern="0" dirty="0">
                <a:solidFill>
                  <a:prstClr val="black"/>
                </a:solidFill>
                <a:latin typeface="Bahnschrift" panose="020B0502040204020203" pitchFamily="34" charset="0"/>
                <a:cs typeface="Segoe UI" panose="020B0502040204020203" pitchFamily="34" charset="0"/>
              </a:rPr>
              <a:t>&amp;</a:t>
            </a:r>
            <a:r>
              <a:rPr sz="2300" b="1" dirty="0">
                <a:solidFill>
                  <a:prstClr val="black"/>
                </a:solidFill>
                <a:latin typeface="Segoe UI" panose="020B0502040204020203" pitchFamily="34" charset="0"/>
                <a:cs typeface="Segoe UI" panose="020B0502040204020203" pitchFamily="34" charset="0"/>
              </a:rPr>
              <a:t> </a:t>
            </a:r>
            <a:r>
              <a:rPr sz="2300" b="1" spc="-5" dirty="0" err="1">
                <a:solidFill>
                  <a:prstClr val="black"/>
                </a:solidFill>
                <a:latin typeface="Segoe UI" panose="020B0502040204020203" pitchFamily="34" charset="0"/>
                <a:cs typeface="Segoe UI" panose="020B0502040204020203" pitchFamily="34" charset="0"/>
              </a:rPr>
              <a:t>pendampingan</a:t>
            </a:r>
            <a:r>
              <a:rPr sz="2300" b="1" spc="-5" dirty="0">
                <a:solidFill>
                  <a:prstClr val="black"/>
                </a:solidFill>
                <a:latin typeface="Segoe UI" panose="020B0502040204020203" pitchFamily="34" charset="0"/>
                <a:cs typeface="Segoe UI" panose="020B0502040204020203" pitchFamily="34" charset="0"/>
              </a:rPr>
              <a:t> </a:t>
            </a:r>
            <a:r>
              <a:rPr sz="2300" spc="-5" dirty="0" err="1">
                <a:solidFill>
                  <a:prstClr val="black"/>
                </a:solidFill>
                <a:latin typeface="Segoe UI" panose="020B0502040204020203" pitchFamily="34" charset="0"/>
                <a:cs typeface="Segoe UI" panose="020B0502040204020203" pitchFamily="34" charset="0"/>
              </a:rPr>
              <a:t>untuk</a:t>
            </a:r>
            <a:r>
              <a:rPr sz="2300" spc="-5" dirty="0">
                <a:solidFill>
                  <a:prstClr val="black"/>
                </a:solidFill>
                <a:latin typeface="Segoe UI" panose="020B0502040204020203" pitchFamily="34" charset="0"/>
                <a:cs typeface="Segoe UI" panose="020B0502040204020203" pitchFamily="34" charset="0"/>
              </a:rPr>
              <a:t> menumbuhkan minat </a:t>
            </a:r>
            <a:r>
              <a:rPr sz="2300" spc="-15" dirty="0">
                <a:solidFill>
                  <a:prstClr val="black"/>
                </a:solidFill>
                <a:latin typeface="Segoe UI" panose="020B0502040204020203" pitchFamily="34" charset="0"/>
                <a:cs typeface="Segoe UI" panose="020B0502040204020203" pitchFamily="34" charset="0"/>
              </a:rPr>
              <a:t>sekolah </a:t>
            </a:r>
            <a:r>
              <a:rPr sz="2300" spc="-5" dirty="0" err="1">
                <a:solidFill>
                  <a:prstClr val="black"/>
                </a:solidFill>
                <a:latin typeface="Segoe UI" panose="020B0502040204020203" pitchFamily="34" charset="0"/>
                <a:cs typeface="Segoe UI" panose="020B0502040204020203" pitchFamily="34" charset="0"/>
              </a:rPr>
              <a:t>baik</a:t>
            </a:r>
            <a:r>
              <a:rPr sz="2300" spc="-5" dirty="0">
                <a:solidFill>
                  <a:prstClr val="black"/>
                </a:solidFill>
                <a:latin typeface="Segoe UI" panose="020B0502040204020203" pitchFamily="34" charset="0"/>
                <a:cs typeface="Segoe UI" panose="020B0502040204020203" pitchFamily="34" charset="0"/>
              </a:rPr>
              <a:t> pada </a:t>
            </a:r>
            <a:r>
              <a:rPr sz="2300" dirty="0">
                <a:solidFill>
                  <a:prstClr val="black"/>
                </a:solidFill>
                <a:latin typeface="Segoe UI" panose="020B0502040204020203" pitchFamily="34" charset="0"/>
                <a:cs typeface="Segoe UI" panose="020B0502040204020203" pitchFamily="34" charset="0"/>
              </a:rPr>
              <a:t>anak, </a:t>
            </a:r>
            <a:r>
              <a:rPr sz="2300" spc="-10" dirty="0">
                <a:solidFill>
                  <a:prstClr val="black"/>
                </a:solidFill>
                <a:latin typeface="Segoe UI" panose="020B0502040204020203" pitchFamily="34" charset="0"/>
                <a:cs typeface="Segoe UI" panose="020B0502040204020203" pitchFamily="34" charset="0"/>
              </a:rPr>
              <a:t>orang </a:t>
            </a:r>
            <a:r>
              <a:rPr sz="2300" dirty="0">
                <a:solidFill>
                  <a:prstClr val="black"/>
                </a:solidFill>
                <a:latin typeface="Segoe UI" panose="020B0502040204020203" pitchFamily="34" charset="0"/>
                <a:cs typeface="Segoe UI" panose="020B0502040204020203" pitchFamily="34" charset="0"/>
              </a:rPr>
              <a:t>tua, </a:t>
            </a:r>
            <a:r>
              <a:rPr sz="2300" dirty="0" err="1">
                <a:solidFill>
                  <a:prstClr val="black"/>
                </a:solidFill>
                <a:latin typeface="Segoe UI" panose="020B0502040204020203" pitchFamily="34" charset="0"/>
                <a:cs typeface="Segoe UI" panose="020B0502040204020203" pitchFamily="34" charset="0"/>
              </a:rPr>
              <a:t>maupun</a:t>
            </a:r>
            <a:r>
              <a:rPr sz="2300" dirty="0">
                <a:solidFill>
                  <a:prstClr val="black"/>
                </a:solidFill>
                <a:latin typeface="Segoe UI" panose="020B0502040204020203" pitchFamily="34" charset="0"/>
                <a:cs typeface="Segoe UI" panose="020B0502040204020203" pitchFamily="34" charset="0"/>
              </a:rPr>
              <a:t> </a:t>
            </a:r>
            <a:r>
              <a:rPr sz="2300" spc="-15" dirty="0" err="1">
                <a:solidFill>
                  <a:prstClr val="black"/>
                </a:solidFill>
                <a:latin typeface="Segoe UI" panose="020B0502040204020203" pitchFamily="34" charset="0"/>
                <a:cs typeface="Segoe UI" panose="020B0502040204020203" pitchFamily="34" charset="0"/>
              </a:rPr>
              <a:t>masyarakat</a:t>
            </a:r>
            <a:r>
              <a:rPr sz="2300" spc="-15" dirty="0">
                <a:solidFill>
                  <a:prstClr val="black"/>
                </a:solidFill>
                <a:latin typeface="Segoe UI" panose="020B0502040204020203" pitchFamily="34" charset="0"/>
                <a:cs typeface="Segoe UI" panose="020B0502040204020203" pitchFamily="34" charset="0"/>
              </a:rPr>
              <a:t>: </a:t>
            </a:r>
            <a:r>
              <a:rPr sz="2300" spc="-10" dirty="0">
                <a:solidFill>
                  <a:prstClr val="black"/>
                </a:solidFill>
                <a:latin typeface="Segoe UI" panose="020B0502040204020203" pitchFamily="34" charset="0"/>
                <a:cs typeface="Segoe UI" panose="020B0502040204020203" pitchFamily="34" charset="0"/>
              </a:rPr>
              <a:t>Kemsos, </a:t>
            </a:r>
            <a:r>
              <a:rPr sz="2300" spc="-5" dirty="0">
                <a:solidFill>
                  <a:prstClr val="black"/>
                </a:solidFill>
                <a:latin typeface="Segoe UI" panose="020B0502040204020203" pitchFamily="34" charset="0"/>
                <a:cs typeface="Segoe UI" panose="020B0502040204020203" pitchFamily="34" charset="0"/>
              </a:rPr>
              <a:t>Kemdikbud  </a:t>
            </a:r>
            <a:r>
              <a:rPr sz="2300" spc="-15" dirty="0">
                <a:solidFill>
                  <a:prstClr val="black"/>
                </a:solidFill>
                <a:latin typeface="Segoe UI" panose="020B0502040204020203" pitchFamily="34" charset="0"/>
                <a:cs typeface="Segoe UI" panose="020B0502040204020203" pitchFamily="34" charset="0"/>
              </a:rPr>
              <a:t>(Pendidikan Keluarga),</a:t>
            </a:r>
            <a:r>
              <a:rPr sz="2300" spc="75" dirty="0">
                <a:solidFill>
                  <a:prstClr val="black"/>
                </a:solidFill>
                <a:latin typeface="Segoe UI" panose="020B0502040204020203" pitchFamily="34" charset="0"/>
                <a:cs typeface="Segoe UI" panose="020B0502040204020203" pitchFamily="34" charset="0"/>
              </a:rPr>
              <a:t> </a:t>
            </a:r>
            <a:r>
              <a:rPr sz="2300" spc="-10" dirty="0" err="1">
                <a:solidFill>
                  <a:prstClr val="black"/>
                </a:solidFill>
                <a:latin typeface="Segoe UI" panose="020B0502040204020203" pitchFamily="34" charset="0"/>
                <a:cs typeface="Segoe UI" panose="020B0502040204020203" pitchFamily="34" charset="0"/>
              </a:rPr>
              <a:t>Pemda</a:t>
            </a:r>
            <a:r>
              <a:rPr lang="en-US" sz="2300" spc="-10" dirty="0">
                <a:solidFill>
                  <a:prstClr val="black"/>
                </a:solidFill>
                <a:latin typeface="Segoe UI" panose="020B0502040204020203" pitchFamily="34" charset="0"/>
                <a:cs typeface="Segoe UI" panose="020B0502040204020203" pitchFamily="34" charset="0"/>
              </a:rPr>
              <a:t>.</a:t>
            </a:r>
            <a:endParaRPr sz="2300" dirty="0">
              <a:solidFill>
                <a:prstClr val="black"/>
              </a:solidFill>
              <a:latin typeface="Segoe UI" panose="020B0502040204020203" pitchFamily="34" charset="0"/>
              <a:cs typeface="Segoe UI" panose="020B0502040204020203" pitchFamily="34" charset="0"/>
            </a:endParaRPr>
          </a:p>
          <a:p>
            <a:pPr marL="297815" indent="-285750">
              <a:lnSpc>
                <a:spcPct val="100000"/>
              </a:lnSpc>
              <a:spcBef>
                <a:spcPts val="0"/>
              </a:spcBef>
              <a:buFont typeface="Wingdings" panose="05000000000000000000" pitchFamily="2" charset="2"/>
              <a:buChar char="q"/>
              <a:tabLst>
                <a:tab pos="185420" algn="l"/>
              </a:tabLst>
              <a:defRPr/>
            </a:pPr>
            <a:r>
              <a:rPr sz="2300" spc="-15" dirty="0">
                <a:solidFill>
                  <a:prstClr val="black"/>
                </a:solidFill>
                <a:latin typeface="Segoe UI" panose="020B0502040204020203" pitchFamily="34" charset="0"/>
                <a:cs typeface="Segoe UI" panose="020B0502040204020203" pitchFamily="34" charset="0"/>
              </a:rPr>
              <a:t>Pola </a:t>
            </a:r>
            <a:r>
              <a:rPr sz="2300" spc="-5" dirty="0">
                <a:solidFill>
                  <a:prstClr val="black"/>
                </a:solidFill>
                <a:latin typeface="Segoe UI" panose="020B0502040204020203" pitchFamily="34" charset="0"/>
                <a:cs typeface="Segoe UI" panose="020B0502040204020203" pitchFamily="34" charset="0"/>
              </a:rPr>
              <a:t>pembelajaran </a:t>
            </a:r>
            <a:r>
              <a:rPr sz="2300" spc="-10" dirty="0" err="1">
                <a:solidFill>
                  <a:prstClr val="black"/>
                </a:solidFill>
                <a:latin typeface="Segoe UI" panose="020B0502040204020203" pitchFamily="34" charset="0"/>
                <a:cs typeface="Segoe UI" panose="020B0502040204020203" pitchFamily="34" charset="0"/>
              </a:rPr>
              <a:t>dengan</a:t>
            </a:r>
            <a:r>
              <a:rPr sz="2300" spc="50" dirty="0">
                <a:solidFill>
                  <a:prstClr val="black"/>
                </a:solidFill>
                <a:latin typeface="Segoe UI" panose="020B0502040204020203" pitchFamily="34" charset="0"/>
                <a:cs typeface="Segoe UI" panose="020B0502040204020203" pitchFamily="34" charset="0"/>
              </a:rPr>
              <a:t> </a:t>
            </a:r>
            <a:r>
              <a:rPr sz="2300" spc="-10" dirty="0" err="1">
                <a:solidFill>
                  <a:prstClr val="black"/>
                </a:solidFill>
                <a:latin typeface="Segoe UI" panose="020B0502040204020203" pitchFamily="34" charset="0"/>
                <a:cs typeface="Segoe UI" panose="020B0502040204020203" pitchFamily="34" charset="0"/>
              </a:rPr>
              <a:t>fleksibilitas</a:t>
            </a:r>
            <a:r>
              <a:rPr lang="en-US" sz="2300" spc="-10" dirty="0">
                <a:solidFill>
                  <a:prstClr val="black"/>
                </a:solidFill>
                <a:latin typeface="Segoe UI" panose="020B0502040204020203" pitchFamily="34" charset="0"/>
                <a:cs typeface="Segoe UI" panose="020B0502040204020203" pitchFamily="34" charset="0"/>
              </a:rPr>
              <a:t> yang </a:t>
            </a:r>
            <a:r>
              <a:rPr lang="en-US" sz="2300" dirty="0" err="1">
                <a:solidFill>
                  <a:prstClr val="black"/>
                </a:solidFill>
                <a:latin typeface="Segoe UI" panose="020B0502040204020203" pitchFamily="34" charset="0"/>
                <a:cs typeface="Segoe UI" panose="020B0502040204020203" pitchFamily="34" charset="0"/>
              </a:rPr>
              <a:t>sesuai</a:t>
            </a:r>
            <a:r>
              <a:rPr lang="en-US" sz="2300" dirty="0">
                <a:solidFill>
                  <a:prstClr val="black"/>
                </a:solidFill>
                <a:latin typeface="Segoe UI" panose="020B0502040204020203" pitchFamily="34" charset="0"/>
                <a:cs typeface="Segoe UI" panose="020B0502040204020203" pitchFamily="34" charset="0"/>
              </a:rPr>
              <a:t> </a:t>
            </a:r>
            <a:r>
              <a:rPr lang="en-US" sz="2300" spc="-15" dirty="0" err="1">
                <a:solidFill>
                  <a:prstClr val="black"/>
                </a:solidFill>
                <a:latin typeface="Segoe UI" panose="020B0502040204020203" pitchFamily="34" charset="0"/>
                <a:cs typeface="Segoe UI" panose="020B0502040204020203" pitchFamily="34" charset="0"/>
              </a:rPr>
              <a:t>kondisi</a:t>
            </a:r>
            <a:r>
              <a:rPr lang="en-US" sz="2300" spc="-15" dirty="0">
                <a:solidFill>
                  <a:prstClr val="black"/>
                </a:solidFill>
                <a:latin typeface="Segoe UI" panose="020B0502040204020203" pitchFamily="34" charset="0"/>
                <a:cs typeface="Segoe UI" panose="020B0502040204020203" pitchFamily="34" charset="0"/>
              </a:rPr>
              <a:t> </a:t>
            </a:r>
            <a:r>
              <a:rPr lang="en-US" sz="2300" spc="-45" dirty="0">
                <a:solidFill>
                  <a:prstClr val="black"/>
                </a:solidFill>
                <a:latin typeface="Segoe UI" panose="020B0502040204020203" pitchFamily="34" charset="0"/>
                <a:cs typeface="Segoe UI" panose="020B0502040204020203" pitchFamily="34" charset="0"/>
              </a:rPr>
              <a:t>ATS, </a:t>
            </a:r>
            <a:r>
              <a:rPr lang="en-US" sz="2300" spc="-5" dirty="0">
                <a:solidFill>
                  <a:prstClr val="black"/>
                </a:solidFill>
                <a:latin typeface="Segoe UI" panose="020B0502040204020203" pitchFamily="34" charset="0"/>
                <a:cs typeface="Segoe UI" panose="020B0502040204020203" pitchFamily="34" charset="0"/>
              </a:rPr>
              <a:t>dan </a:t>
            </a:r>
            <a:r>
              <a:rPr lang="en-US" sz="2300" spc="-20" dirty="0" err="1">
                <a:solidFill>
                  <a:prstClr val="black"/>
                </a:solidFill>
                <a:latin typeface="Segoe UI" panose="020B0502040204020203" pitchFamily="34" charset="0"/>
                <a:cs typeface="Segoe UI" panose="020B0502040204020203" pitchFamily="34" charset="0"/>
              </a:rPr>
              <a:t>konteks</a:t>
            </a:r>
            <a:r>
              <a:rPr lang="en-US" sz="2300" spc="-20" dirty="0">
                <a:solidFill>
                  <a:prstClr val="black"/>
                </a:solidFill>
                <a:latin typeface="Segoe UI" panose="020B0502040204020203" pitchFamily="34" charset="0"/>
                <a:cs typeface="Segoe UI" panose="020B0502040204020203" pitchFamily="34" charset="0"/>
              </a:rPr>
              <a:t>  </a:t>
            </a:r>
            <a:r>
              <a:rPr lang="en-US" sz="2300" spc="-15" dirty="0" err="1">
                <a:solidFill>
                  <a:prstClr val="black"/>
                </a:solidFill>
                <a:latin typeface="Segoe UI" panose="020B0502040204020203" pitchFamily="34" charset="0"/>
                <a:cs typeface="Segoe UI" panose="020B0502040204020203" pitchFamily="34" charset="0"/>
              </a:rPr>
              <a:t>wilayah</a:t>
            </a:r>
            <a:r>
              <a:rPr lang="en-US" sz="2300" spc="-15" dirty="0">
                <a:solidFill>
                  <a:prstClr val="black"/>
                </a:solidFill>
                <a:latin typeface="Segoe UI" panose="020B0502040204020203" pitchFamily="34" charset="0"/>
                <a:cs typeface="Segoe UI" panose="020B0502040204020203" pitchFamily="34" charset="0"/>
              </a:rPr>
              <a:t> </a:t>
            </a:r>
            <a:r>
              <a:rPr lang="en-US" sz="2300" spc="-5" dirty="0">
                <a:solidFill>
                  <a:prstClr val="black"/>
                </a:solidFill>
                <a:latin typeface="Segoe UI" panose="020B0502040204020203" pitchFamily="34" charset="0"/>
                <a:cs typeface="Segoe UI" panose="020B0502040204020203" pitchFamily="34" charset="0"/>
              </a:rPr>
              <a:t>(3T): </a:t>
            </a:r>
            <a:r>
              <a:rPr lang="en-US" sz="2300" spc="-5" dirty="0" err="1">
                <a:solidFill>
                  <a:prstClr val="black"/>
                </a:solidFill>
                <a:latin typeface="Segoe UI" panose="020B0502040204020203" pitchFamily="34" charset="0"/>
                <a:cs typeface="Segoe UI" panose="020B0502040204020203" pitchFamily="34" charset="0"/>
              </a:rPr>
              <a:t>Kemdikbud</a:t>
            </a:r>
            <a:r>
              <a:rPr lang="en-US" sz="2300" spc="-5" dirty="0">
                <a:solidFill>
                  <a:prstClr val="black"/>
                </a:solidFill>
                <a:latin typeface="Segoe UI" panose="020B0502040204020203" pitchFamily="34" charset="0"/>
                <a:cs typeface="Segoe UI" panose="020B0502040204020203" pitchFamily="34" charset="0"/>
              </a:rPr>
              <a:t>, </a:t>
            </a:r>
            <a:r>
              <a:rPr lang="en-US" sz="2300" spc="-5" dirty="0" err="1">
                <a:solidFill>
                  <a:prstClr val="black"/>
                </a:solidFill>
                <a:latin typeface="Segoe UI" panose="020B0502040204020203" pitchFamily="34" charset="0"/>
                <a:cs typeface="Segoe UI" panose="020B0502040204020203" pitchFamily="34" charset="0"/>
              </a:rPr>
              <a:t>Kemenag</a:t>
            </a:r>
            <a:r>
              <a:rPr lang="en-US" sz="2300" spc="-5" dirty="0">
                <a:solidFill>
                  <a:prstClr val="black"/>
                </a:solidFill>
                <a:latin typeface="Segoe UI" panose="020B0502040204020203" pitchFamily="34" charset="0"/>
                <a:cs typeface="Segoe UI" panose="020B0502040204020203" pitchFamily="34" charset="0"/>
              </a:rPr>
              <a:t>,  </a:t>
            </a:r>
            <a:r>
              <a:rPr lang="en-US" sz="2300" spc="-10" dirty="0" err="1">
                <a:solidFill>
                  <a:prstClr val="black"/>
                </a:solidFill>
                <a:latin typeface="Segoe UI" panose="020B0502040204020203" pitchFamily="34" charset="0"/>
                <a:cs typeface="Segoe UI" panose="020B0502040204020203" pitchFamily="34" charset="0"/>
              </a:rPr>
              <a:t>Pemda</a:t>
            </a:r>
            <a:r>
              <a:rPr lang="en-US" sz="2300" spc="-10" dirty="0">
                <a:solidFill>
                  <a:prstClr val="black"/>
                </a:solidFill>
                <a:latin typeface="Segoe UI" panose="020B0502040204020203" pitchFamily="34" charset="0"/>
                <a:cs typeface="Segoe UI" panose="020B0502040204020203" pitchFamily="34" charset="0"/>
              </a:rPr>
              <a:t>.</a:t>
            </a:r>
          </a:p>
          <a:p>
            <a:pPr marL="297815" indent="-285750">
              <a:lnSpc>
                <a:spcPct val="100000"/>
              </a:lnSpc>
              <a:spcBef>
                <a:spcPts val="0"/>
              </a:spcBef>
              <a:buFont typeface="Wingdings" panose="05000000000000000000" pitchFamily="2" charset="2"/>
              <a:buChar char="q"/>
              <a:tabLst>
                <a:tab pos="185420" algn="l"/>
              </a:tabLst>
              <a:defRPr/>
            </a:pPr>
            <a:r>
              <a:rPr lang="sv-SE" sz="2300" spc="-15" dirty="0">
                <a:solidFill>
                  <a:prstClr val="black"/>
                </a:solidFill>
                <a:latin typeface="Segoe UI" panose="020B0502040204020203" pitchFamily="34" charset="0"/>
                <a:cs typeface="Segoe UI" panose="020B0502040204020203" pitchFamily="34" charset="0"/>
              </a:rPr>
              <a:t>Pola </a:t>
            </a:r>
            <a:r>
              <a:rPr lang="sv-SE" sz="2300" spc="-5" dirty="0">
                <a:solidFill>
                  <a:prstClr val="black"/>
                </a:solidFill>
                <a:latin typeface="Segoe UI" panose="020B0502040204020203" pitchFamily="34" charset="0"/>
                <a:cs typeface="Segoe UI" panose="020B0502040204020203" pitchFamily="34" charset="0"/>
              </a:rPr>
              <a:t>pendampingan </a:t>
            </a:r>
            <a:r>
              <a:rPr lang="sv-SE" sz="2300" spc="-15" dirty="0">
                <a:solidFill>
                  <a:prstClr val="black"/>
                </a:solidFill>
                <a:latin typeface="Segoe UI" panose="020B0502040204020203" pitchFamily="34" charset="0"/>
                <a:cs typeface="Segoe UI" panose="020B0502040204020203" pitchFamily="34" charset="0"/>
              </a:rPr>
              <a:t>supaya </a:t>
            </a:r>
            <a:r>
              <a:rPr lang="sv-SE" sz="2300" dirty="0">
                <a:solidFill>
                  <a:prstClr val="black"/>
                </a:solidFill>
                <a:latin typeface="Segoe UI" panose="020B0502040204020203" pitchFamily="34" charset="0"/>
                <a:cs typeface="Segoe UI" panose="020B0502040204020203" pitchFamily="34" charset="0"/>
              </a:rPr>
              <a:t>anak</a:t>
            </a:r>
            <a:r>
              <a:rPr lang="sv-SE" sz="2300" spc="20" dirty="0">
                <a:solidFill>
                  <a:prstClr val="black"/>
                </a:solidFill>
                <a:latin typeface="Segoe UI" panose="020B0502040204020203" pitchFamily="34" charset="0"/>
                <a:cs typeface="Segoe UI" panose="020B0502040204020203" pitchFamily="34" charset="0"/>
              </a:rPr>
              <a:t> </a:t>
            </a:r>
            <a:r>
              <a:rPr lang="sv-SE" sz="2300" spc="-5" dirty="0">
                <a:solidFill>
                  <a:prstClr val="black"/>
                </a:solidFill>
                <a:latin typeface="Segoe UI" panose="020B0502040204020203" pitchFamily="34" charset="0"/>
                <a:cs typeface="Segoe UI" panose="020B0502040204020203" pitchFamily="34" charset="0"/>
              </a:rPr>
              <a:t>tidak </a:t>
            </a:r>
            <a:r>
              <a:rPr lang="en-US" sz="2300" spc="-10" dirty="0" err="1">
                <a:solidFill>
                  <a:prstClr val="black"/>
                </a:solidFill>
                <a:latin typeface="Segoe UI" panose="020B0502040204020203" pitchFamily="34" charset="0"/>
                <a:cs typeface="Segoe UI" panose="020B0502040204020203" pitchFamily="34" charset="0"/>
              </a:rPr>
              <a:t>kembali</a:t>
            </a:r>
            <a:r>
              <a:rPr lang="en-US" sz="2300" spc="-10" dirty="0">
                <a:solidFill>
                  <a:prstClr val="black"/>
                </a:solidFill>
                <a:latin typeface="Segoe UI" panose="020B0502040204020203" pitchFamily="34" charset="0"/>
                <a:cs typeface="Segoe UI" panose="020B0502040204020203" pitchFamily="34" charset="0"/>
              </a:rPr>
              <a:t> </a:t>
            </a:r>
            <a:r>
              <a:rPr lang="en-US" sz="2300" spc="-5" dirty="0" err="1">
                <a:solidFill>
                  <a:prstClr val="black"/>
                </a:solidFill>
                <a:latin typeface="Segoe UI" panose="020B0502040204020203" pitchFamily="34" charset="0"/>
                <a:cs typeface="Segoe UI" panose="020B0502040204020203" pitchFamily="34" charset="0"/>
              </a:rPr>
              <a:t>putus</a:t>
            </a:r>
            <a:r>
              <a:rPr lang="en-US" sz="2300" spc="-5" dirty="0">
                <a:solidFill>
                  <a:prstClr val="black"/>
                </a:solidFill>
                <a:latin typeface="Segoe UI" panose="020B0502040204020203" pitchFamily="34" charset="0"/>
                <a:cs typeface="Segoe UI" panose="020B0502040204020203" pitchFamily="34" charset="0"/>
              </a:rPr>
              <a:t> </a:t>
            </a:r>
            <a:r>
              <a:rPr lang="en-US" sz="2300" spc="-15" dirty="0" err="1">
                <a:solidFill>
                  <a:prstClr val="black"/>
                </a:solidFill>
                <a:latin typeface="Segoe UI" panose="020B0502040204020203" pitchFamily="34" charset="0"/>
                <a:cs typeface="Segoe UI" panose="020B0502040204020203" pitchFamily="34" charset="0"/>
              </a:rPr>
              <a:t>sekolah</a:t>
            </a:r>
            <a:r>
              <a:rPr lang="en-US" sz="2300" spc="-15" dirty="0">
                <a:solidFill>
                  <a:prstClr val="black"/>
                </a:solidFill>
                <a:latin typeface="Segoe UI" panose="020B0502040204020203" pitchFamily="34" charset="0"/>
                <a:cs typeface="Segoe UI" panose="020B0502040204020203" pitchFamily="34" charset="0"/>
              </a:rPr>
              <a:t> </a:t>
            </a:r>
            <a:r>
              <a:rPr lang="en-US" sz="2300" spc="-5" dirty="0">
                <a:solidFill>
                  <a:prstClr val="black"/>
                </a:solidFill>
                <a:latin typeface="Segoe UI" panose="020B0502040204020203" pitchFamily="34" charset="0"/>
                <a:cs typeface="Segoe UI" panose="020B0502040204020203" pitchFamily="34" charset="0"/>
              </a:rPr>
              <a:t>dan</a:t>
            </a:r>
            <a:r>
              <a:rPr lang="en-US" sz="2300" spc="45" dirty="0">
                <a:solidFill>
                  <a:prstClr val="black"/>
                </a:solidFill>
                <a:latin typeface="Segoe UI" panose="020B0502040204020203" pitchFamily="34" charset="0"/>
                <a:cs typeface="Segoe UI" panose="020B0502040204020203" pitchFamily="34" charset="0"/>
              </a:rPr>
              <a:t> </a:t>
            </a:r>
            <a:r>
              <a:rPr lang="en-US" sz="2300" spc="-5" dirty="0" err="1">
                <a:solidFill>
                  <a:prstClr val="black"/>
                </a:solidFill>
                <a:latin typeface="Segoe UI" panose="020B0502040204020203" pitchFamily="34" charset="0"/>
                <a:cs typeface="Segoe UI" panose="020B0502040204020203" pitchFamily="34" charset="0"/>
              </a:rPr>
              <a:t>bisa</a:t>
            </a:r>
            <a:r>
              <a:rPr lang="en-US" sz="2300" spc="-5" dirty="0">
                <a:solidFill>
                  <a:prstClr val="black"/>
                </a:solidFill>
                <a:latin typeface="Segoe UI" panose="020B0502040204020203" pitchFamily="34" charset="0"/>
                <a:cs typeface="Segoe UI" panose="020B0502040204020203" pitchFamily="34" charset="0"/>
              </a:rPr>
              <a:t> </a:t>
            </a:r>
            <a:r>
              <a:rPr lang="en-US" sz="2300" spc="-5" dirty="0" err="1">
                <a:solidFill>
                  <a:prstClr val="black"/>
                </a:solidFill>
                <a:latin typeface="Segoe UI" panose="020B0502040204020203" pitchFamily="34" charset="0"/>
                <a:cs typeface="Segoe UI" panose="020B0502040204020203" pitchFamily="34" charset="0"/>
              </a:rPr>
              <a:t>melanjutkan</a:t>
            </a:r>
            <a:r>
              <a:rPr lang="en-US" sz="2300" spc="-5" dirty="0">
                <a:solidFill>
                  <a:prstClr val="black"/>
                </a:solidFill>
                <a:latin typeface="Segoe UI" panose="020B0502040204020203" pitchFamily="34" charset="0"/>
                <a:cs typeface="Segoe UI" panose="020B0502040204020203" pitchFamily="34" charset="0"/>
              </a:rPr>
              <a:t> </a:t>
            </a:r>
            <a:r>
              <a:rPr lang="en-US" sz="2300" spc="-35" dirty="0" err="1">
                <a:solidFill>
                  <a:prstClr val="black"/>
                </a:solidFill>
                <a:latin typeface="Segoe UI" panose="020B0502040204020203" pitchFamily="34" charset="0"/>
                <a:cs typeface="Segoe UI" panose="020B0502040204020203" pitchFamily="34" charset="0"/>
              </a:rPr>
              <a:t>ke</a:t>
            </a:r>
            <a:r>
              <a:rPr lang="en-US" sz="2300" spc="-35" dirty="0">
                <a:solidFill>
                  <a:prstClr val="black"/>
                </a:solidFill>
                <a:latin typeface="Segoe UI" panose="020B0502040204020203" pitchFamily="34" charset="0"/>
                <a:cs typeface="Segoe UI" panose="020B0502040204020203" pitchFamily="34" charset="0"/>
              </a:rPr>
              <a:t> </a:t>
            </a:r>
            <a:r>
              <a:rPr lang="en-US" sz="2300" spc="-5" dirty="0" err="1">
                <a:solidFill>
                  <a:prstClr val="black"/>
                </a:solidFill>
                <a:latin typeface="Segoe UI" panose="020B0502040204020203" pitchFamily="34" charset="0"/>
                <a:cs typeface="Segoe UI" panose="020B0502040204020203" pitchFamily="34" charset="0"/>
              </a:rPr>
              <a:t>jenjang</a:t>
            </a:r>
            <a:r>
              <a:rPr lang="en-US" sz="2300" spc="-5" dirty="0">
                <a:solidFill>
                  <a:prstClr val="black"/>
                </a:solidFill>
                <a:latin typeface="Segoe UI" panose="020B0502040204020203" pitchFamily="34" charset="0"/>
                <a:cs typeface="Segoe UI" panose="020B0502040204020203" pitchFamily="34" charset="0"/>
              </a:rPr>
              <a:t> </a:t>
            </a:r>
            <a:r>
              <a:rPr lang="en-US" sz="2300" spc="-5" dirty="0" err="1">
                <a:solidFill>
                  <a:prstClr val="black"/>
                </a:solidFill>
                <a:latin typeface="Segoe UI" panose="020B0502040204020203" pitchFamily="34" charset="0"/>
                <a:cs typeface="Segoe UI" panose="020B0502040204020203" pitchFamily="34" charset="0"/>
              </a:rPr>
              <a:t>lebih</a:t>
            </a:r>
            <a:r>
              <a:rPr lang="en-US" sz="2300" spc="25" dirty="0">
                <a:solidFill>
                  <a:prstClr val="black"/>
                </a:solidFill>
                <a:latin typeface="Segoe UI" panose="020B0502040204020203" pitchFamily="34" charset="0"/>
                <a:cs typeface="Segoe UI" panose="020B0502040204020203" pitchFamily="34" charset="0"/>
              </a:rPr>
              <a:t> </a:t>
            </a:r>
            <a:r>
              <a:rPr lang="en-US" sz="2300" dirty="0" err="1">
                <a:solidFill>
                  <a:prstClr val="black"/>
                </a:solidFill>
                <a:latin typeface="Segoe UI" panose="020B0502040204020203" pitchFamily="34" charset="0"/>
                <a:cs typeface="Segoe UI" panose="020B0502040204020203" pitchFamily="34" charset="0"/>
              </a:rPr>
              <a:t>tinggi</a:t>
            </a:r>
            <a:r>
              <a:rPr lang="en-US" sz="2300" dirty="0">
                <a:solidFill>
                  <a:prstClr val="black"/>
                </a:solidFill>
                <a:latin typeface="Segoe UI" panose="020B0502040204020203" pitchFamily="34" charset="0"/>
                <a:cs typeface="Segoe UI" panose="020B0502040204020203" pitchFamily="34" charset="0"/>
              </a:rPr>
              <a:t>.</a:t>
            </a:r>
            <a:endParaRPr lang="sv-SE" sz="2300" dirty="0">
              <a:solidFill>
                <a:prstClr val="black"/>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975940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3FEF2-E50B-4B0E-864A-E906EC7CE095}"/>
              </a:ext>
            </a:extLst>
          </p:cNvPr>
          <p:cNvSpPr>
            <a:spLocks noGrp="1"/>
          </p:cNvSpPr>
          <p:nvPr>
            <p:ph type="title"/>
          </p:nvPr>
        </p:nvSpPr>
        <p:spPr/>
        <p:txBody>
          <a:bodyPr/>
          <a:lstStyle/>
          <a:p>
            <a:pPr algn="ctr"/>
            <a:r>
              <a:rPr lang="id-ID" dirty="0"/>
              <a:t>Jenis dan Tingkatan Pengguna</a:t>
            </a:r>
          </a:p>
        </p:txBody>
      </p:sp>
      <p:sp>
        <p:nvSpPr>
          <p:cNvPr id="3" name="Content Placeholder 2">
            <a:extLst>
              <a:ext uri="{FF2B5EF4-FFF2-40B4-BE49-F238E27FC236}">
                <a16:creationId xmlns:a16="http://schemas.microsoft.com/office/drawing/2014/main" id="{EC512825-F5C8-4E4C-A206-E79B4D972F07}"/>
              </a:ext>
            </a:extLst>
          </p:cNvPr>
          <p:cNvSpPr>
            <a:spLocks noGrp="1"/>
          </p:cNvSpPr>
          <p:nvPr>
            <p:ph idx="1"/>
          </p:nvPr>
        </p:nvSpPr>
        <p:spPr/>
        <p:txBody>
          <a:bodyPr>
            <a:normAutofit lnSpcReduction="10000"/>
          </a:bodyPr>
          <a:lstStyle/>
          <a:p>
            <a:pPr marL="0" lvl="0" indent="0" algn="just">
              <a:spcBef>
                <a:spcPts val="335"/>
              </a:spcBef>
              <a:spcAft>
                <a:spcPts val="0"/>
              </a:spcAft>
              <a:buNone/>
            </a:pPr>
            <a:r>
              <a:rPr lang="en-US" spc="20" dirty="0" err="1">
                <a:latin typeface="Calibri" panose="020F0502020204030204" pitchFamily="34" charset="0"/>
                <a:ea typeface="Segoe UI" panose="020B0502040204020203" pitchFamily="34" charset="0"/>
                <a:cs typeface="Calibri" panose="020F0502020204030204" pitchFamily="34" charset="0"/>
              </a:rPr>
              <a:t>Ti</a:t>
            </a:r>
            <a:r>
              <a:rPr lang="en-US" spc="30" dirty="0" err="1">
                <a:latin typeface="Calibri" panose="020F0502020204030204" pitchFamily="34" charset="0"/>
                <a:ea typeface="Segoe UI" panose="020B0502040204020203" pitchFamily="34" charset="0"/>
                <a:cs typeface="Calibri" panose="020F0502020204030204" pitchFamily="34" charset="0"/>
              </a:rPr>
              <a:t>n</a:t>
            </a:r>
            <a:r>
              <a:rPr lang="en-US" spc="25" dirty="0" err="1">
                <a:latin typeface="Calibri" panose="020F0502020204030204" pitchFamily="34" charset="0"/>
                <a:ea typeface="Segoe UI" panose="020B0502040204020203" pitchFamily="34" charset="0"/>
                <a:cs typeface="Calibri" panose="020F0502020204030204" pitchFamily="34" charset="0"/>
              </a:rPr>
              <a:t>g</a:t>
            </a:r>
            <a:r>
              <a:rPr lang="en-US" spc="30" dirty="0" err="1">
                <a:latin typeface="Calibri" panose="020F0502020204030204" pitchFamily="34" charset="0"/>
                <a:ea typeface="Segoe UI" panose="020B0502040204020203" pitchFamily="34" charset="0"/>
                <a:cs typeface="Calibri" panose="020F0502020204030204" pitchFamily="34" charset="0"/>
              </a:rPr>
              <a:t>k</a:t>
            </a:r>
            <a:r>
              <a:rPr lang="en-US" spc="25" dirty="0" err="1">
                <a:latin typeface="Calibri" panose="020F0502020204030204" pitchFamily="34" charset="0"/>
                <a:ea typeface="Segoe UI" panose="020B0502040204020203" pitchFamily="34" charset="0"/>
                <a:cs typeface="Calibri" panose="020F0502020204030204" pitchFamily="34" charset="0"/>
              </a:rPr>
              <a:t>ata</a:t>
            </a:r>
            <a:r>
              <a:rPr lang="en-US" spc="30" dirty="0" err="1">
                <a:latin typeface="Calibri" panose="020F0502020204030204" pitchFamily="34" charset="0"/>
                <a:ea typeface="Segoe UI" panose="020B0502040204020203" pitchFamily="34" charset="0"/>
                <a:cs typeface="Calibri" panose="020F0502020204030204" pitchFamily="34" charset="0"/>
              </a:rPr>
              <a:t>n</a:t>
            </a:r>
            <a:r>
              <a:rPr lang="en-US" spc="25" dirty="0">
                <a:latin typeface="Calibri" panose="020F0502020204030204" pitchFamily="34" charset="0"/>
                <a:ea typeface="Segoe UI" panose="020B0502040204020203" pitchFamily="34" charset="0"/>
                <a:cs typeface="Calibri" panose="020F0502020204030204" pitchFamily="34" charset="0"/>
              </a:rPr>
              <a:t>/</a:t>
            </a:r>
            <a:r>
              <a:rPr lang="id-ID" spc="25" dirty="0">
                <a:latin typeface="Calibri" panose="020F0502020204030204" pitchFamily="34" charset="0"/>
                <a:ea typeface="Segoe UI" panose="020B0502040204020203" pitchFamily="34" charset="0"/>
                <a:cs typeface="Calibri" panose="020F0502020204030204" pitchFamily="34" charset="0"/>
              </a:rPr>
              <a:t>l</a:t>
            </a:r>
            <a:r>
              <a:rPr lang="en-US" spc="20" dirty="0" err="1">
                <a:latin typeface="Calibri" panose="020F0502020204030204" pitchFamily="34" charset="0"/>
                <a:ea typeface="Segoe UI" panose="020B0502040204020203" pitchFamily="34" charset="0"/>
                <a:cs typeface="Calibri" panose="020F0502020204030204" pitchFamily="34" charset="0"/>
              </a:rPr>
              <a:t>e</a:t>
            </a:r>
            <a:r>
              <a:rPr lang="en-US" spc="25" dirty="0" err="1">
                <a:latin typeface="Calibri" panose="020F0502020204030204" pitchFamily="34" charset="0"/>
                <a:ea typeface="Segoe UI" panose="020B0502040204020203" pitchFamily="34" charset="0"/>
                <a:cs typeface="Calibri" panose="020F0502020204030204" pitchFamily="34" charset="0"/>
              </a:rPr>
              <a:t>v</a:t>
            </a:r>
            <a:r>
              <a:rPr lang="en-US" spc="20" dirty="0" err="1">
                <a:latin typeface="Calibri" panose="020F0502020204030204" pitchFamily="34" charset="0"/>
                <a:ea typeface="Segoe UI" panose="020B0502040204020203" pitchFamily="34" charset="0"/>
                <a:cs typeface="Calibri" panose="020F0502020204030204" pitchFamily="34" charset="0"/>
              </a:rPr>
              <a:t>e</a:t>
            </a:r>
            <a:r>
              <a:rPr lang="en-US" dirty="0" err="1">
                <a:latin typeface="Calibri" panose="020F0502020204030204" pitchFamily="34" charset="0"/>
                <a:ea typeface="Segoe UI" panose="020B0502040204020203" pitchFamily="34" charset="0"/>
                <a:cs typeface="Calibri" panose="020F0502020204030204" pitchFamily="34" charset="0"/>
              </a:rPr>
              <a:t>l</a:t>
            </a:r>
            <a:r>
              <a:rPr lang="en-US" spc="70" dirty="0">
                <a:latin typeface="Calibri" panose="020F0502020204030204" pitchFamily="34" charset="0"/>
                <a:ea typeface="Candara" panose="020E0502030303020204" pitchFamily="34" charset="0"/>
                <a:cs typeface="Calibri" panose="020F0502020204030204" pitchFamily="34" charset="0"/>
              </a:rPr>
              <a:t> </a:t>
            </a:r>
            <a:r>
              <a:rPr lang="en-US" spc="25" dirty="0" err="1">
                <a:latin typeface="Calibri" panose="020F0502020204030204" pitchFamily="34" charset="0"/>
                <a:ea typeface="Segoe UI" panose="020B0502040204020203" pitchFamily="34" charset="0"/>
                <a:cs typeface="Calibri" panose="020F0502020204030204" pitchFamily="34" charset="0"/>
              </a:rPr>
              <a:t>p</a:t>
            </a:r>
            <a:r>
              <a:rPr lang="en-US" spc="20" dirty="0" err="1">
                <a:latin typeface="Calibri" panose="020F0502020204030204" pitchFamily="34" charset="0"/>
                <a:ea typeface="Segoe UI" panose="020B0502040204020203" pitchFamily="34" charset="0"/>
                <a:cs typeface="Calibri" panose="020F0502020204030204" pitchFamily="34" charset="0"/>
              </a:rPr>
              <a:t>e</a:t>
            </a:r>
            <a:r>
              <a:rPr lang="en-US" spc="30" dirty="0" err="1">
                <a:latin typeface="Calibri" panose="020F0502020204030204" pitchFamily="34" charset="0"/>
                <a:ea typeface="Segoe UI" panose="020B0502040204020203" pitchFamily="34" charset="0"/>
                <a:cs typeface="Calibri" panose="020F0502020204030204" pitchFamily="34" charset="0"/>
              </a:rPr>
              <a:t>n</a:t>
            </a:r>
            <a:r>
              <a:rPr lang="en-US" spc="25" dirty="0" err="1">
                <a:latin typeface="Calibri" panose="020F0502020204030204" pitchFamily="34" charset="0"/>
                <a:ea typeface="Segoe UI" panose="020B0502040204020203" pitchFamily="34" charset="0"/>
                <a:cs typeface="Calibri" panose="020F0502020204030204" pitchFamily="34" charset="0"/>
              </a:rPr>
              <a:t>gg</a:t>
            </a:r>
            <a:r>
              <a:rPr lang="en-US" spc="30" dirty="0" err="1">
                <a:latin typeface="Calibri" panose="020F0502020204030204" pitchFamily="34" charset="0"/>
                <a:ea typeface="Segoe UI" panose="020B0502040204020203" pitchFamily="34" charset="0"/>
                <a:cs typeface="Calibri" panose="020F0502020204030204" pitchFamily="34" charset="0"/>
              </a:rPr>
              <a:t>un</a:t>
            </a:r>
            <a:r>
              <a:rPr lang="en-US" dirty="0" err="1">
                <a:latin typeface="Calibri" panose="020F0502020204030204" pitchFamily="34" charset="0"/>
                <a:ea typeface="Segoe UI" panose="020B0502040204020203" pitchFamily="34" charset="0"/>
                <a:cs typeface="Calibri" panose="020F0502020204030204" pitchFamily="34" charset="0"/>
              </a:rPr>
              <a:t>a</a:t>
            </a:r>
            <a:r>
              <a:rPr lang="en-US" spc="75" dirty="0">
                <a:latin typeface="Calibri" panose="020F0502020204030204" pitchFamily="34" charset="0"/>
                <a:ea typeface="Candara" panose="020E0502030303020204" pitchFamily="34" charset="0"/>
                <a:cs typeface="Calibri" panose="020F0502020204030204" pitchFamily="34" charset="0"/>
              </a:rPr>
              <a:t> </a:t>
            </a:r>
            <a:r>
              <a:rPr lang="en-US" spc="60" dirty="0">
                <a:latin typeface="Calibri" panose="020F0502020204030204" pitchFamily="34" charset="0"/>
                <a:ea typeface="Candara" panose="020E0502030303020204" pitchFamily="34" charset="0"/>
                <a:cs typeface="Calibri" panose="020F0502020204030204" pitchFamily="34" charset="0"/>
              </a:rPr>
              <a:t> </a:t>
            </a:r>
            <a:r>
              <a:rPr lang="en-US" spc="25" dirty="0">
                <a:latin typeface="Calibri" panose="020F0502020204030204" pitchFamily="34" charset="0"/>
                <a:ea typeface="Segoe UI" panose="020B0502040204020203" pitchFamily="34" charset="0"/>
                <a:cs typeface="Calibri" panose="020F0502020204030204" pitchFamily="34" charset="0"/>
              </a:rPr>
              <a:t>S</a:t>
            </a:r>
            <a:r>
              <a:rPr lang="en-US" spc="30" dirty="0">
                <a:latin typeface="Calibri" panose="020F0502020204030204" pitchFamily="34" charset="0"/>
                <a:ea typeface="Segoe UI" panose="020B0502040204020203" pitchFamily="34" charset="0"/>
                <a:cs typeface="Calibri" panose="020F0502020204030204" pitchFamily="34" charset="0"/>
              </a:rPr>
              <a:t>I</a:t>
            </a:r>
            <a:r>
              <a:rPr lang="en-US" spc="25" dirty="0">
                <a:latin typeface="Calibri" panose="020F0502020204030204" pitchFamily="34" charset="0"/>
                <a:ea typeface="Segoe UI" panose="020B0502040204020203" pitchFamily="34" charset="0"/>
                <a:cs typeface="Calibri" panose="020F0502020204030204" pitchFamily="34" charset="0"/>
              </a:rPr>
              <a:t>P</a:t>
            </a:r>
            <a:r>
              <a:rPr lang="en-US" spc="20" dirty="0">
                <a:latin typeface="Calibri" panose="020F0502020204030204" pitchFamily="34" charset="0"/>
                <a:ea typeface="Segoe UI" panose="020B0502040204020203" pitchFamily="34" charset="0"/>
                <a:cs typeface="Calibri" panose="020F0502020204030204" pitchFamily="34" charset="0"/>
              </a:rPr>
              <a:t>B</a:t>
            </a:r>
            <a:r>
              <a:rPr lang="en-US" dirty="0">
                <a:latin typeface="Calibri" panose="020F0502020204030204" pitchFamily="34" charset="0"/>
                <a:ea typeface="Segoe UI" panose="020B0502040204020203" pitchFamily="34" charset="0"/>
                <a:cs typeface="Calibri" panose="020F0502020204030204" pitchFamily="34" charset="0"/>
              </a:rPr>
              <a:t>M</a:t>
            </a:r>
            <a:r>
              <a:rPr lang="en-US" spc="50" dirty="0">
                <a:latin typeface="Calibri" panose="020F0502020204030204" pitchFamily="34" charset="0"/>
                <a:ea typeface="Candara" panose="020E0502030303020204" pitchFamily="34" charset="0"/>
                <a:cs typeface="Calibri" panose="020F0502020204030204" pitchFamily="34" charset="0"/>
              </a:rPr>
              <a:t> </a:t>
            </a:r>
            <a:r>
              <a:rPr lang="en-US" spc="25" dirty="0">
                <a:latin typeface="Calibri" panose="020F0502020204030204" pitchFamily="34" charset="0"/>
                <a:ea typeface="Segoe UI" panose="020B0502040204020203" pitchFamily="34" charset="0"/>
                <a:cs typeface="Calibri" panose="020F0502020204030204" pitchFamily="34" charset="0"/>
              </a:rPr>
              <a:t>d</a:t>
            </a:r>
            <a:r>
              <a:rPr lang="en-US" spc="20" dirty="0">
                <a:latin typeface="Calibri" panose="020F0502020204030204" pitchFamily="34" charset="0"/>
                <a:ea typeface="Segoe UI" panose="020B0502040204020203" pitchFamily="34" charset="0"/>
                <a:cs typeface="Calibri" panose="020F0502020204030204" pitchFamily="34" charset="0"/>
              </a:rPr>
              <a:t>i</a:t>
            </a:r>
            <a:r>
              <a:rPr lang="en-US" spc="25" dirty="0">
                <a:latin typeface="Calibri" panose="020F0502020204030204" pitchFamily="34" charset="0"/>
                <a:ea typeface="Segoe UI" panose="020B0502040204020203" pitchFamily="34" charset="0"/>
                <a:cs typeface="Calibri" panose="020F0502020204030204" pitchFamily="34" charset="0"/>
              </a:rPr>
              <a:t>g</a:t>
            </a:r>
            <a:r>
              <a:rPr lang="en-US" spc="20" dirty="0">
                <a:latin typeface="Calibri" panose="020F0502020204030204" pitchFamily="34" charset="0"/>
                <a:ea typeface="Segoe UI" panose="020B0502040204020203" pitchFamily="34" charset="0"/>
                <a:cs typeface="Calibri" panose="020F0502020204030204" pitchFamily="34" charset="0"/>
              </a:rPr>
              <a:t>i</a:t>
            </a:r>
            <a:r>
              <a:rPr lang="en-US" spc="25" dirty="0">
                <a:latin typeface="Calibri" panose="020F0502020204030204" pitchFamily="34" charset="0"/>
                <a:ea typeface="Segoe UI" panose="020B0502040204020203" pitchFamily="34" charset="0"/>
                <a:cs typeface="Calibri" panose="020F0502020204030204" pitchFamily="34" charset="0"/>
              </a:rPr>
              <a:t>t</a:t>
            </a:r>
            <a:r>
              <a:rPr lang="en-US" spc="40" dirty="0">
                <a:latin typeface="Calibri" panose="020F0502020204030204" pitchFamily="34" charset="0"/>
                <a:ea typeface="Segoe UI" panose="020B0502040204020203" pitchFamily="34" charset="0"/>
                <a:cs typeface="Calibri" panose="020F0502020204030204" pitchFamily="34" charset="0"/>
              </a:rPr>
              <a:t>a</a:t>
            </a:r>
            <a:r>
              <a:rPr lang="en-US" dirty="0">
                <a:latin typeface="Calibri" panose="020F0502020204030204" pitchFamily="34" charset="0"/>
                <a:ea typeface="Segoe UI" panose="020B0502040204020203" pitchFamily="34" charset="0"/>
                <a:cs typeface="Calibri" panose="020F0502020204030204" pitchFamily="34" charset="0"/>
              </a:rPr>
              <a:t>l</a:t>
            </a:r>
            <a:r>
              <a:rPr lang="en-US" spc="80" dirty="0">
                <a:latin typeface="Calibri" panose="020F0502020204030204" pitchFamily="34" charset="0"/>
                <a:ea typeface="Candara" panose="020E0502030303020204" pitchFamily="34" charset="0"/>
                <a:cs typeface="Calibri" panose="020F0502020204030204" pitchFamily="34" charset="0"/>
              </a:rPr>
              <a:t> </a:t>
            </a:r>
            <a:r>
              <a:rPr lang="en-US" spc="25" dirty="0" err="1">
                <a:latin typeface="Calibri" panose="020F0502020204030204" pitchFamily="34" charset="0"/>
                <a:ea typeface="Segoe UI" panose="020B0502040204020203" pitchFamily="34" charset="0"/>
                <a:cs typeface="Calibri" panose="020F0502020204030204" pitchFamily="34" charset="0"/>
              </a:rPr>
              <a:t>t</a:t>
            </a:r>
            <a:r>
              <a:rPr lang="en-US" spc="20" dirty="0" err="1">
                <a:latin typeface="Calibri" panose="020F0502020204030204" pitchFamily="34" charset="0"/>
                <a:ea typeface="Segoe UI" panose="020B0502040204020203" pitchFamily="34" charset="0"/>
                <a:cs typeface="Calibri" panose="020F0502020204030204" pitchFamily="34" charset="0"/>
              </a:rPr>
              <a:t>e</a:t>
            </a:r>
            <a:r>
              <a:rPr lang="en-US" spc="25" dirty="0" err="1">
                <a:latin typeface="Calibri" panose="020F0502020204030204" pitchFamily="34" charset="0"/>
                <a:ea typeface="Segoe UI" panose="020B0502040204020203" pitchFamily="34" charset="0"/>
                <a:cs typeface="Calibri" panose="020F0502020204030204" pitchFamily="34" charset="0"/>
              </a:rPr>
              <a:t>rd</a:t>
            </a:r>
            <a:r>
              <a:rPr lang="en-US" spc="20" dirty="0" err="1">
                <a:latin typeface="Calibri" panose="020F0502020204030204" pitchFamily="34" charset="0"/>
                <a:ea typeface="Segoe UI" panose="020B0502040204020203" pitchFamily="34" charset="0"/>
                <a:cs typeface="Calibri" panose="020F0502020204030204" pitchFamily="34" charset="0"/>
              </a:rPr>
              <a:t>i</a:t>
            </a:r>
            <a:r>
              <a:rPr lang="en-US" spc="25" dirty="0" err="1">
                <a:latin typeface="Calibri" panose="020F0502020204030204" pitchFamily="34" charset="0"/>
                <a:ea typeface="Segoe UI" panose="020B0502040204020203" pitchFamily="34" charset="0"/>
                <a:cs typeface="Calibri" panose="020F0502020204030204" pitchFamily="34" charset="0"/>
              </a:rPr>
              <a:t>r</a:t>
            </a:r>
            <a:r>
              <a:rPr lang="en-US" dirty="0" err="1">
                <a:latin typeface="Calibri" panose="020F0502020204030204" pitchFamily="34" charset="0"/>
                <a:ea typeface="Segoe UI" panose="020B0502040204020203" pitchFamily="34" charset="0"/>
                <a:cs typeface="Calibri" panose="020F0502020204030204" pitchFamily="34" charset="0"/>
              </a:rPr>
              <a:t>i</a:t>
            </a:r>
            <a:r>
              <a:rPr lang="en-US" spc="70" dirty="0">
                <a:latin typeface="Calibri" panose="020F0502020204030204" pitchFamily="34" charset="0"/>
                <a:ea typeface="Candara" panose="020E0502030303020204" pitchFamily="34" charset="0"/>
                <a:cs typeface="Calibri" panose="020F0502020204030204" pitchFamily="34" charset="0"/>
              </a:rPr>
              <a:t> </a:t>
            </a:r>
            <a:r>
              <a:rPr lang="en-US" spc="25" dirty="0" err="1">
                <a:latin typeface="Calibri" panose="020F0502020204030204" pitchFamily="34" charset="0"/>
                <a:ea typeface="Segoe UI" panose="020B0502040204020203" pitchFamily="34" charset="0"/>
                <a:cs typeface="Calibri" panose="020F0502020204030204" pitchFamily="34" charset="0"/>
              </a:rPr>
              <a:t>dar</a:t>
            </a:r>
            <a:r>
              <a:rPr lang="en-US" dirty="0" err="1">
                <a:latin typeface="Calibri" panose="020F0502020204030204" pitchFamily="34" charset="0"/>
                <a:ea typeface="Segoe UI" panose="020B0502040204020203" pitchFamily="34" charset="0"/>
                <a:cs typeface="Calibri" panose="020F0502020204030204" pitchFamily="34" charset="0"/>
              </a:rPr>
              <a:t>i</a:t>
            </a:r>
            <a:r>
              <a:rPr lang="en-US" spc="80" dirty="0">
                <a:latin typeface="Calibri" panose="020F0502020204030204" pitchFamily="34" charset="0"/>
                <a:ea typeface="Candara" panose="020E0502030303020204" pitchFamily="34" charset="0"/>
                <a:cs typeface="Calibri" panose="020F0502020204030204" pitchFamily="34" charset="0"/>
              </a:rPr>
              <a:t> </a:t>
            </a:r>
            <a:r>
              <a:rPr lang="en-US" dirty="0">
                <a:latin typeface="Calibri" panose="020F0502020204030204" pitchFamily="34" charset="0"/>
                <a:ea typeface="Segoe UI" panose="020B0502040204020203" pitchFamily="34" charset="0"/>
                <a:cs typeface="Calibri" panose="020F0502020204030204" pitchFamily="34" charset="0"/>
              </a:rPr>
              <a:t>:</a:t>
            </a:r>
            <a:endParaRPr lang="id-ID" dirty="0">
              <a:latin typeface="Calibri" panose="020F0502020204030204" pitchFamily="34" charset="0"/>
              <a:ea typeface="Segoe UI" panose="020B0502040204020203" pitchFamily="34" charset="0"/>
              <a:cs typeface="Times New Roman" panose="02020603050405020304" pitchFamily="18" charset="0"/>
            </a:endParaRPr>
          </a:p>
          <a:p>
            <a:pPr marL="514350" lvl="0" indent="-514350" algn="just">
              <a:spcBef>
                <a:spcPts val="335"/>
              </a:spcBef>
              <a:spcAft>
                <a:spcPts val="0"/>
              </a:spcAft>
              <a:buFont typeface="+mj-lt"/>
              <a:buAutoNum type="arabicPeriod"/>
            </a:pPr>
            <a:r>
              <a:rPr lang="en-US" spc="25" dirty="0" err="1">
                <a:latin typeface="Calibri" panose="020F0502020204030204" pitchFamily="34" charset="0"/>
                <a:ea typeface="Segoe UI" panose="020B0502040204020203" pitchFamily="34" charset="0"/>
                <a:cs typeface="Calibri" panose="020F0502020204030204" pitchFamily="34" charset="0"/>
              </a:rPr>
              <a:t>P</a:t>
            </a:r>
            <a:r>
              <a:rPr lang="en-US" spc="20" dirty="0" err="1">
                <a:latin typeface="Calibri" panose="020F0502020204030204" pitchFamily="34" charset="0"/>
                <a:ea typeface="Segoe UI" panose="020B0502040204020203" pitchFamily="34" charset="0"/>
                <a:cs typeface="Calibri" panose="020F0502020204030204" pitchFamily="34" charset="0"/>
              </a:rPr>
              <a:t>e</a:t>
            </a:r>
            <a:r>
              <a:rPr lang="en-US" spc="30" dirty="0" err="1">
                <a:latin typeface="Calibri" panose="020F0502020204030204" pitchFamily="34" charset="0"/>
                <a:ea typeface="Segoe UI" panose="020B0502040204020203" pitchFamily="34" charset="0"/>
                <a:cs typeface="Calibri" panose="020F0502020204030204" pitchFamily="34" charset="0"/>
              </a:rPr>
              <a:t>n</a:t>
            </a:r>
            <a:r>
              <a:rPr lang="en-US" spc="25" dirty="0" err="1">
                <a:latin typeface="Calibri" panose="020F0502020204030204" pitchFamily="34" charset="0"/>
                <a:ea typeface="Segoe UI" panose="020B0502040204020203" pitchFamily="34" charset="0"/>
                <a:cs typeface="Calibri" panose="020F0502020204030204" pitchFamily="34" charset="0"/>
              </a:rPr>
              <a:t>data</a:t>
            </a:r>
            <a:r>
              <a:rPr lang="id-ID" spc="25" dirty="0">
                <a:latin typeface="Calibri" panose="020F0502020204030204" pitchFamily="34" charset="0"/>
                <a:ea typeface="Segoe UI" panose="020B0502040204020203" pitchFamily="34" charset="0"/>
                <a:cs typeface="Calibri" panose="020F0502020204030204" pitchFamily="34" charset="0"/>
              </a:rPr>
              <a:t> (Desa)</a:t>
            </a:r>
            <a:r>
              <a:rPr lang="en-US" dirty="0">
                <a:latin typeface="Calibri" panose="020F0502020204030204" pitchFamily="34" charset="0"/>
                <a:ea typeface="Segoe UI" panose="020B0502040204020203" pitchFamily="34" charset="0"/>
                <a:cs typeface="Calibri" panose="020F0502020204030204" pitchFamily="34" charset="0"/>
              </a:rPr>
              <a:t>:</a:t>
            </a:r>
            <a:r>
              <a:rPr lang="en-US" spc="70" dirty="0">
                <a:latin typeface="Calibri" panose="020F0502020204030204" pitchFamily="34" charset="0"/>
                <a:ea typeface="Candara" panose="020E0502030303020204" pitchFamily="34" charset="0"/>
                <a:cs typeface="Calibri" panose="020F0502020204030204" pitchFamily="34" charset="0"/>
              </a:rPr>
              <a:t> </a:t>
            </a:r>
            <a:r>
              <a:rPr lang="en-US" spc="25" dirty="0" err="1">
                <a:latin typeface="Calibri" panose="020F0502020204030204" pitchFamily="34" charset="0"/>
                <a:ea typeface="Segoe UI" panose="020B0502040204020203" pitchFamily="34" charset="0"/>
                <a:cs typeface="Calibri" panose="020F0502020204030204" pitchFamily="34" charset="0"/>
              </a:rPr>
              <a:t>m</a:t>
            </a:r>
            <a:r>
              <a:rPr lang="en-US" spc="20" dirty="0" err="1">
                <a:latin typeface="Calibri" panose="020F0502020204030204" pitchFamily="34" charset="0"/>
                <a:ea typeface="Segoe UI" panose="020B0502040204020203" pitchFamily="34" charset="0"/>
                <a:cs typeface="Calibri" panose="020F0502020204030204" pitchFamily="34" charset="0"/>
              </a:rPr>
              <a:t>el</a:t>
            </a:r>
            <a:r>
              <a:rPr lang="en-US" spc="25" dirty="0" err="1">
                <a:latin typeface="Calibri" panose="020F0502020204030204" pitchFamily="34" charset="0"/>
                <a:ea typeface="Segoe UI" panose="020B0502040204020203" pitchFamily="34" charset="0"/>
                <a:cs typeface="Calibri" panose="020F0502020204030204" pitchFamily="34" charset="0"/>
              </a:rPr>
              <a:t>a</a:t>
            </a:r>
            <a:r>
              <a:rPr lang="en-US" spc="30" dirty="0" err="1">
                <a:latin typeface="Calibri" panose="020F0502020204030204" pitchFamily="34" charset="0"/>
                <a:ea typeface="Segoe UI" panose="020B0502040204020203" pitchFamily="34" charset="0"/>
                <a:cs typeface="Calibri" panose="020F0502020204030204" pitchFamily="34" charset="0"/>
              </a:rPr>
              <a:t>kuk</a:t>
            </a:r>
            <a:r>
              <a:rPr lang="en-US" spc="25" dirty="0" err="1">
                <a:latin typeface="Calibri" panose="020F0502020204030204" pitchFamily="34" charset="0"/>
                <a:ea typeface="Segoe UI" panose="020B0502040204020203" pitchFamily="34" charset="0"/>
                <a:cs typeface="Calibri" panose="020F0502020204030204" pitchFamily="34" charset="0"/>
              </a:rPr>
              <a:t>a</a:t>
            </a:r>
            <a:r>
              <a:rPr lang="en-US" dirty="0" err="1">
                <a:latin typeface="Calibri" panose="020F0502020204030204" pitchFamily="34" charset="0"/>
                <a:ea typeface="Segoe UI" panose="020B0502040204020203" pitchFamily="34" charset="0"/>
                <a:cs typeface="Calibri" panose="020F0502020204030204" pitchFamily="34" charset="0"/>
              </a:rPr>
              <a:t>n</a:t>
            </a:r>
            <a:r>
              <a:rPr lang="en-US" spc="55" dirty="0">
                <a:latin typeface="Calibri" panose="020F0502020204030204" pitchFamily="34" charset="0"/>
                <a:ea typeface="Candara" panose="020E0502030303020204" pitchFamily="34" charset="0"/>
                <a:cs typeface="Calibri" panose="020F0502020204030204" pitchFamily="34" charset="0"/>
              </a:rPr>
              <a:t> </a:t>
            </a:r>
            <a:r>
              <a:rPr lang="en-US" spc="35" dirty="0">
                <a:latin typeface="Calibri" panose="020F0502020204030204" pitchFamily="34" charset="0"/>
                <a:ea typeface="Segoe UI" panose="020B0502040204020203" pitchFamily="34" charset="0"/>
                <a:cs typeface="Calibri" panose="020F0502020204030204" pitchFamily="34" charset="0"/>
              </a:rPr>
              <a:t>i</a:t>
            </a:r>
            <a:r>
              <a:rPr lang="en-US" spc="30" dirty="0">
                <a:latin typeface="Calibri" panose="020F0502020204030204" pitchFamily="34" charset="0"/>
                <a:ea typeface="Segoe UI" panose="020B0502040204020203" pitchFamily="34" charset="0"/>
                <a:cs typeface="Calibri" panose="020F0502020204030204" pitchFamily="34" charset="0"/>
              </a:rPr>
              <a:t>n</a:t>
            </a:r>
            <a:r>
              <a:rPr lang="en-US" spc="25" dirty="0">
                <a:latin typeface="Calibri" panose="020F0502020204030204" pitchFamily="34" charset="0"/>
                <a:ea typeface="Segoe UI" panose="020B0502040204020203" pitchFamily="34" charset="0"/>
                <a:cs typeface="Calibri" panose="020F0502020204030204" pitchFamily="34" charset="0"/>
              </a:rPr>
              <a:t>p</a:t>
            </a:r>
            <a:r>
              <a:rPr lang="en-US" spc="30" dirty="0">
                <a:latin typeface="Calibri" panose="020F0502020204030204" pitchFamily="34" charset="0"/>
                <a:ea typeface="Segoe UI" panose="020B0502040204020203" pitchFamily="34" charset="0"/>
                <a:cs typeface="Calibri" panose="020F0502020204030204" pitchFamily="34" charset="0"/>
              </a:rPr>
              <a:t>u</a:t>
            </a:r>
            <a:r>
              <a:rPr lang="en-US" spc="25" dirty="0">
                <a:latin typeface="Calibri" panose="020F0502020204030204" pitchFamily="34" charset="0"/>
                <a:ea typeface="Segoe UI" panose="020B0502040204020203" pitchFamily="34" charset="0"/>
                <a:cs typeface="Calibri" panose="020F0502020204030204" pitchFamily="34" charset="0"/>
              </a:rPr>
              <a:t>t</a:t>
            </a:r>
            <a:r>
              <a:rPr lang="en-US" dirty="0">
                <a:latin typeface="Calibri" panose="020F0502020204030204" pitchFamily="34" charset="0"/>
                <a:ea typeface="Segoe UI" panose="020B0502040204020203" pitchFamily="34" charset="0"/>
                <a:cs typeface="Calibri" panose="020F0502020204030204" pitchFamily="34" charset="0"/>
              </a:rPr>
              <a:t>,</a:t>
            </a:r>
            <a:r>
              <a:rPr lang="en-US" spc="75" dirty="0">
                <a:latin typeface="Calibri" panose="020F0502020204030204" pitchFamily="34" charset="0"/>
                <a:ea typeface="Candara" panose="020E0502030303020204" pitchFamily="34" charset="0"/>
                <a:cs typeface="Calibri" panose="020F0502020204030204" pitchFamily="34" charset="0"/>
              </a:rPr>
              <a:t> </a:t>
            </a:r>
            <a:r>
              <a:rPr lang="en-US" spc="25" dirty="0" err="1">
                <a:latin typeface="Calibri" panose="020F0502020204030204" pitchFamily="34" charset="0"/>
                <a:ea typeface="Segoe UI" panose="020B0502040204020203" pitchFamily="34" charset="0"/>
                <a:cs typeface="Calibri" panose="020F0502020204030204" pitchFamily="34" charset="0"/>
              </a:rPr>
              <a:t>p</a:t>
            </a:r>
            <a:r>
              <a:rPr lang="en-US" spc="20" dirty="0" err="1">
                <a:latin typeface="Calibri" panose="020F0502020204030204" pitchFamily="34" charset="0"/>
                <a:ea typeface="Segoe UI" panose="020B0502040204020203" pitchFamily="34" charset="0"/>
                <a:cs typeface="Calibri" panose="020F0502020204030204" pitchFamily="34" charset="0"/>
              </a:rPr>
              <a:t>e</a:t>
            </a:r>
            <a:r>
              <a:rPr lang="en-US" spc="25" dirty="0" err="1">
                <a:latin typeface="Calibri" panose="020F0502020204030204" pitchFamily="34" charset="0"/>
                <a:ea typeface="Segoe UI" panose="020B0502040204020203" pitchFamily="34" charset="0"/>
                <a:cs typeface="Calibri" panose="020F0502020204030204" pitchFamily="34" charset="0"/>
              </a:rPr>
              <a:t>r</a:t>
            </a:r>
            <a:r>
              <a:rPr lang="en-US" spc="30" dirty="0" err="1">
                <a:latin typeface="Calibri" panose="020F0502020204030204" pitchFamily="34" charset="0"/>
                <a:ea typeface="Segoe UI" panose="020B0502040204020203" pitchFamily="34" charset="0"/>
                <a:cs typeface="Calibri" panose="020F0502020204030204" pitchFamily="34" charset="0"/>
              </a:rPr>
              <a:t>u</a:t>
            </a:r>
            <a:r>
              <a:rPr lang="en-US" spc="25" dirty="0" err="1">
                <a:latin typeface="Calibri" panose="020F0502020204030204" pitchFamily="34" charset="0"/>
                <a:ea typeface="Segoe UI" panose="020B0502040204020203" pitchFamily="34" charset="0"/>
                <a:cs typeface="Calibri" panose="020F0502020204030204" pitchFamily="34" charset="0"/>
              </a:rPr>
              <a:t>ba</a:t>
            </a:r>
            <a:r>
              <a:rPr lang="en-US" spc="30" dirty="0" err="1">
                <a:latin typeface="Calibri" panose="020F0502020204030204" pitchFamily="34" charset="0"/>
                <a:ea typeface="Segoe UI" panose="020B0502040204020203" pitchFamily="34" charset="0"/>
                <a:cs typeface="Calibri" panose="020F0502020204030204" pitchFamily="34" charset="0"/>
              </a:rPr>
              <a:t>h</a:t>
            </a:r>
            <a:r>
              <a:rPr lang="en-US" spc="15" dirty="0" err="1">
                <a:latin typeface="Calibri" panose="020F0502020204030204" pitchFamily="34" charset="0"/>
                <a:ea typeface="Segoe UI" panose="020B0502040204020203" pitchFamily="34" charset="0"/>
                <a:cs typeface="Calibri" panose="020F0502020204030204" pitchFamily="34" charset="0"/>
              </a:rPr>
              <a:t>a</a:t>
            </a:r>
            <a:r>
              <a:rPr lang="en-US" dirty="0" err="1">
                <a:latin typeface="Calibri" panose="020F0502020204030204" pitchFamily="34" charset="0"/>
                <a:ea typeface="Segoe UI" panose="020B0502040204020203" pitchFamily="34" charset="0"/>
                <a:cs typeface="Calibri" panose="020F0502020204030204" pitchFamily="34" charset="0"/>
              </a:rPr>
              <a:t>n</a:t>
            </a:r>
            <a:r>
              <a:rPr lang="en-US" spc="75" dirty="0">
                <a:latin typeface="Calibri" panose="020F0502020204030204" pitchFamily="34" charset="0"/>
                <a:ea typeface="Candara" panose="020E0502030303020204" pitchFamily="34" charset="0"/>
                <a:cs typeface="Calibri" panose="020F0502020204030204" pitchFamily="34" charset="0"/>
              </a:rPr>
              <a:t> </a:t>
            </a:r>
            <a:r>
              <a:rPr lang="en-US" spc="25" dirty="0">
                <a:latin typeface="Calibri" panose="020F0502020204030204" pitchFamily="34" charset="0"/>
                <a:ea typeface="Segoe UI" panose="020B0502040204020203" pitchFamily="34" charset="0"/>
                <a:cs typeface="Calibri" panose="020F0502020204030204" pitchFamily="34" charset="0"/>
              </a:rPr>
              <a:t>dat</a:t>
            </a:r>
            <a:r>
              <a:rPr lang="en-US" dirty="0">
                <a:latin typeface="Calibri" panose="020F0502020204030204" pitchFamily="34" charset="0"/>
                <a:ea typeface="Segoe UI" panose="020B0502040204020203" pitchFamily="34" charset="0"/>
                <a:cs typeface="Calibri" panose="020F0502020204030204" pitchFamily="34" charset="0"/>
              </a:rPr>
              <a:t>a</a:t>
            </a:r>
            <a:r>
              <a:rPr lang="id-ID" dirty="0">
                <a:latin typeface="Calibri" panose="020F0502020204030204" pitchFamily="34" charset="0"/>
                <a:ea typeface="Segoe UI" panose="020B0502040204020203" pitchFamily="34" charset="0"/>
                <a:cs typeface="Calibri" panose="020F0502020204030204" pitchFamily="34" charset="0"/>
              </a:rPr>
              <a:t>,</a:t>
            </a:r>
            <a:r>
              <a:rPr lang="en-US" spc="75" dirty="0">
                <a:latin typeface="Calibri" panose="020F0502020204030204" pitchFamily="34" charset="0"/>
                <a:ea typeface="Candara" panose="020E0502030303020204" pitchFamily="34" charset="0"/>
                <a:cs typeface="Calibri" panose="020F0502020204030204" pitchFamily="34" charset="0"/>
              </a:rPr>
              <a:t> </a:t>
            </a:r>
            <a:r>
              <a:rPr lang="en-US" spc="25" dirty="0" err="1">
                <a:latin typeface="Calibri" panose="020F0502020204030204" pitchFamily="34" charset="0"/>
                <a:ea typeface="Segoe UI" panose="020B0502040204020203" pitchFamily="34" charset="0"/>
                <a:cs typeface="Calibri" panose="020F0502020204030204" pitchFamily="34" charset="0"/>
              </a:rPr>
              <a:t>p</a:t>
            </a:r>
            <a:r>
              <a:rPr lang="en-US" spc="20" dirty="0" err="1">
                <a:latin typeface="Calibri" panose="020F0502020204030204" pitchFamily="34" charset="0"/>
                <a:ea typeface="Segoe UI" panose="020B0502040204020203" pitchFamily="34" charset="0"/>
                <a:cs typeface="Calibri" panose="020F0502020204030204" pitchFamily="34" charset="0"/>
              </a:rPr>
              <a:t>e</a:t>
            </a:r>
            <a:r>
              <a:rPr lang="en-US" spc="25" dirty="0" err="1">
                <a:latin typeface="Calibri" panose="020F0502020204030204" pitchFamily="34" charset="0"/>
                <a:ea typeface="Segoe UI" panose="020B0502040204020203" pitchFamily="34" charset="0"/>
                <a:cs typeface="Calibri" panose="020F0502020204030204" pitchFamily="34" charset="0"/>
              </a:rPr>
              <a:t>rba</a:t>
            </a:r>
            <a:r>
              <a:rPr lang="en-US" spc="20" dirty="0" err="1">
                <a:latin typeface="Calibri" panose="020F0502020204030204" pitchFamily="34" charset="0"/>
                <a:ea typeface="Segoe UI" panose="020B0502040204020203" pitchFamily="34" charset="0"/>
                <a:cs typeface="Calibri" panose="020F0502020204030204" pitchFamily="34" charset="0"/>
              </a:rPr>
              <a:t>i</a:t>
            </a:r>
            <a:r>
              <a:rPr lang="en-US" spc="30" dirty="0" err="1">
                <a:latin typeface="Calibri" panose="020F0502020204030204" pitchFamily="34" charset="0"/>
                <a:ea typeface="Segoe UI" panose="020B0502040204020203" pitchFamily="34" charset="0"/>
                <a:cs typeface="Calibri" panose="020F0502020204030204" pitchFamily="34" charset="0"/>
              </a:rPr>
              <a:t>k</a:t>
            </a:r>
            <a:r>
              <a:rPr lang="en-US" spc="25" dirty="0" err="1">
                <a:latin typeface="Calibri" panose="020F0502020204030204" pitchFamily="34" charset="0"/>
                <a:ea typeface="Segoe UI" panose="020B0502040204020203" pitchFamily="34" charset="0"/>
                <a:cs typeface="Calibri" panose="020F0502020204030204" pitchFamily="34" charset="0"/>
              </a:rPr>
              <a:t>a</a:t>
            </a:r>
            <a:r>
              <a:rPr lang="en-US" dirty="0" err="1">
                <a:latin typeface="Calibri" panose="020F0502020204030204" pitchFamily="34" charset="0"/>
                <a:ea typeface="Segoe UI" panose="020B0502040204020203" pitchFamily="34" charset="0"/>
                <a:cs typeface="Calibri" panose="020F0502020204030204" pitchFamily="34" charset="0"/>
              </a:rPr>
              <a:t>n</a:t>
            </a:r>
            <a:r>
              <a:rPr lang="en-US" spc="70" dirty="0">
                <a:latin typeface="Calibri" panose="020F0502020204030204" pitchFamily="34" charset="0"/>
                <a:ea typeface="Candara" panose="020E0502030303020204" pitchFamily="34" charset="0"/>
                <a:cs typeface="Calibri" panose="020F0502020204030204" pitchFamily="34" charset="0"/>
              </a:rPr>
              <a:t> </a:t>
            </a:r>
            <a:r>
              <a:rPr lang="en-US" spc="25" dirty="0">
                <a:latin typeface="Calibri" panose="020F0502020204030204" pitchFamily="34" charset="0"/>
                <a:ea typeface="Segoe UI" panose="020B0502040204020203" pitchFamily="34" charset="0"/>
                <a:cs typeface="Calibri" panose="020F0502020204030204" pitchFamily="34" charset="0"/>
              </a:rPr>
              <a:t>data</a:t>
            </a:r>
            <a:r>
              <a:rPr lang="id-ID" spc="25" dirty="0">
                <a:latin typeface="Calibri" panose="020F0502020204030204" pitchFamily="34" charset="0"/>
                <a:ea typeface="Segoe UI" panose="020B0502040204020203" pitchFamily="34" charset="0"/>
                <a:cs typeface="Calibri" panose="020F0502020204030204" pitchFamily="34" charset="0"/>
              </a:rPr>
              <a:t> dan menghapus data.</a:t>
            </a:r>
            <a:endParaRPr lang="id-ID" dirty="0">
              <a:latin typeface="Calibri" panose="020F0502020204030204" pitchFamily="34" charset="0"/>
              <a:ea typeface="Malgun Gothic" panose="020B0503020000020004" pitchFamily="34" charset="-127"/>
              <a:cs typeface="Times New Roman" panose="02020603050405020304" pitchFamily="18" charset="0"/>
            </a:endParaRPr>
          </a:p>
          <a:p>
            <a:pPr marL="514350" lvl="0" indent="-514350" algn="just">
              <a:spcBef>
                <a:spcPts val="335"/>
              </a:spcBef>
              <a:spcAft>
                <a:spcPts val="0"/>
              </a:spcAft>
              <a:buFont typeface="+mj-lt"/>
              <a:buAutoNum type="arabicPeriod"/>
            </a:pPr>
            <a:r>
              <a:rPr lang="en-US" spc="25" dirty="0" err="1">
                <a:latin typeface="Calibri" panose="020F0502020204030204" pitchFamily="34" charset="0"/>
                <a:ea typeface="Segoe UI" panose="020B0502040204020203" pitchFamily="34" charset="0"/>
                <a:cs typeface="Calibri" panose="020F0502020204030204" pitchFamily="34" charset="0"/>
              </a:rPr>
              <a:t>V</a:t>
            </a:r>
            <a:r>
              <a:rPr lang="en-US" spc="20" dirty="0" err="1">
                <a:latin typeface="Calibri" panose="020F0502020204030204" pitchFamily="34" charset="0"/>
                <a:ea typeface="Segoe UI" panose="020B0502040204020203" pitchFamily="34" charset="0"/>
                <a:cs typeface="Calibri" panose="020F0502020204030204" pitchFamily="34" charset="0"/>
              </a:rPr>
              <a:t>e</a:t>
            </a:r>
            <a:r>
              <a:rPr lang="en-US" spc="25" dirty="0" err="1">
                <a:latin typeface="Calibri" panose="020F0502020204030204" pitchFamily="34" charset="0"/>
                <a:ea typeface="Segoe UI" panose="020B0502040204020203" pitchFamily="34" charset="0"/>
                <a:cs typeface="Calibri" panose="020F0502020204030204" pitchFamily="34" charset="0"/>
              </a:rPr>
              <a:t>r</a:t>
            </a:r>
            <a:r>
              <a:rPr lang="en-US" spc="20" dirty="0" err="1">
                <a:latin typeface="Calibri" panose="020F0502020204030204" pitchFamily="34" charset="0"/>
                <a:ea typeface="Segoe UI" panose="020B0502040204020203" pitchFamily="34" charset="0"/>
                <a:cs typeface="Calibri" panose="020F0502020204030204" pitchFamily="34" charset="0"/>
              </a:rPr>
              <a:t>ifi</a:t>
            </a:r>
            <a:r>
              <a:rPr lang="en-US" spc="30" dirty="0" err="1">
                <a:latin typeface="Calibri" panose="020F0502020204030204" pitchFamily="34" charset="0"/>
                <a:ea typeface="Segoe UI" panose="020B0502040204020203" pitchFamily="34" charset="0"/>
                <a:cs typeface="Calibri" panose="020F0502020204030204" pitchFamily="34" charset="0"/>
              </a:rPr>
              <a:t>k</a:t>
            </a:r>
            <a:r>
              <a:rPr lang="en-US" spc="25" dirty="0" err="1">
                <a:latin typeface="Calibri" panose="020F0502020204030204" pitchFamily="34" charset="0"/>
                <a:ea typeface="Segoe UI" panose="020B0502040204020203" pitchFamily="34" charset="0"/>
                <a:cs typeface="Calibri" panose="020F0502020204030204" pitchFamily="34" charset="0"/>
              </a:rPr>
              <a:t>at</a:t>
            </a:r>
            <a:r>
              <a:rPr lang="en-US" spc="30" dirty="0" err="1">
                <a:latin typeface="Calibri" panose="020F0502020204030204" pitchFamily="34" charset="0"/>
                <a:ea typeface="Segoe UI" panose="020B0502040204020203" pitchFamily="34" charset="0"/>
                <a:cs typeface="Calibri" panose="020F0502020204030204" pitchFamily="34" charset="0"/>
              </a:rPr>
              <a:t>o</a:t>
            </a:r>
            <a:r>
              <a:rPr lang="en-US" spc="25" dirty="0" err="1">
                <a:latin typeface="Calibri" panose="020F0502020204030204" pitchFamily="34" charset="0"/>
                <a:ea typeface="Segoe UI" panose="020B0502040204020203" pitchFamily="34" charset="0"/>
                <a:cs typeface="Calibri" panose="020F0502020204030204" pitchFamily="34" charset="0"/>
              </a:rPr>
              <a:t>r</a:t>
            </a:r>
            <a:r>
              <a:rPr lang="id-ID" spc="25" dirty="0">
                <a:latin typeface="Calibri" panose="020F0502020204030204" pitchFamily="34" charset="0"/>
                <a:ea typeface="Segoe UI" panose="020B0502040204020203" pitchFamily="34" charset="0"/>
                <a:cs typeface="Calibri" panose="020F0502020204030204" pitchFamily="34" charset="0"/>
              </a:rPr>
              <a:t> (Desa)</a:t>
            </a:r>
            <a:r>
              <a:rPr lang="en-US" dirty="0">
                <a:latin typeface="Calibri" panose="020F0502020204030204" pitchFamily="34" charset="0"/>
                <a:ea typeface="Segoe UI" panose="020B0502040204020203" pitchFamily="34" charset="0"/>
                <a:cs typeface="Calibri" panose="020F0502020204030204" pitchFamily="34" charset="0"/>
              </a:rPr>
              <a:t>:</a:t>
            </a:r>
            <a:r>
              <a:rPr lang="en-US" spc="60" dirty="0">
                <a:latin typeface="Calibri" panose="020F0502020204030204" pitchFamily="34" charset="0"/>
                <a:ea typeface="Candara" panose="020E0502030303020204" pitchFamily="34" charset="0"/>
                <a:cs typeface="Calibri" panose="020F0502020204030204" pitchFamily="34" charset="0"/>
              </a:rPr>
              <a:t> </a:t>
            </a:r>
            <a:r>
              <a:rPr lang="en-US" spc="35" dirty="0" err="1">
                <a:latin typeface="Calibri" panose="020F0502020204030204" pitchFamily="34" charset="0"/>
                <a:ea typeface="Segoe UI" panose="020B0502040204020203" pitchFamily="34" charset="0"/>
                <a:cs typeface="Calibri" panose="020F0502020204030204" pitchFamily="34" charset="0"/>
              </a:rPr>
              <a:t>m</a:t>
            </a:r>
            <a:r>
              <a:rPr lang="en-US" spc="20" dirty="0" err="1">
                <a:latin typeface="Calibri" panose="020F0502020204030204" pitchFamily="34" charset="0"/>
                <a:ea typeface="Segoe UI" panose="020B0502040204020203" pitchFamily="34" charset="0"/>
                <a:cs typeface="Calibri" panose="020F0502020204030204" pitchFamily="34" charset="0"/>
              </a:rPr>
              <a:t>el</a:t>
            </a:r>
            <a:r>
              <a:rPr lang="en-US" spc="25" dirty="0" err="1">
                <a:latin typeface="Calibri" panose="020F0502020204030204" pitchFamily="34" charset="0"/>
                <a:ea typeface="Segoe UI" panose="020B0502040204020203" pitchFamily="34" charset="0"/>
                <a:cs typeface="Calibri" panose="020F0502020204030204" pitchFamily="34" charset="0"/>
              </a:rPr>
              <a:t>a</a:t>
            </a:r>
            <a:r>
              <a:rPr lang="en-US" spc="30" dirty="0" err="1">
                <a:latin typeface="Calibri" panose="020F0502020204030204" pitchFamily="34" charset="0"/>
                <a:ea typeface="Segoe UI" panose="020B0502040204020203" pitchFamily="34" charset="0"/>
                <a:cs typeface="Calibri" panose="020F0502020204030204" pitchFamily="34" charset="0"/>
              </a:rPr>
              <a:t>kuk</a:t>
            </a:r>
            <a:r>
              <a:rPr lang="en-US" spc="25" dirty="0" err="1">
                <a:latin typeface="Calibri" panose="020F0502020204030204" pitchFamily="34" charset="0"/>
                <a:ea typeface="Segoe UI" panose="020B0502040204020203" pitchFamily="34" charset="0"/>
                <a:cs typeface="Calibri" panose="020F0502020204030204" pitchFamily="34" charset="0"/>
              </a:rPr>
              <a:t>a</a:t>
            </a:r>
            <a:r>
              <a:rPr lang="en-US" dirty="0" err="1">
                <a:latin typeface="Calibri" panose="020F0502020204030204" pitchFamily="34" charset="0"/>
                <a:ea typeface="Segoe UI" panose="020B0502040204020203" pitchFamily="34" charset="0"/>
                <a:cs typeface="Calibri" panose="020F0502020204030204" pitchFamily="34" charset="0"/>
              </a:rPr>
              <a:t>n</a:t>
            </a:r>
            <a:r>
              <a:rPr lang="en-US" spc="55" dirty="0">
                <a:latin typeface="Calibri" panose="020F0502020204030204" pitchFamily="34" charset="0"/>
                <a:ea typeface="Candara" panose="020E0502030303020204" pitchFamily="34" charset="0"/>
                <a:cs typeface="Calibri" panose="020F0502020204030204" pitchFamily="34" charset="0"/>
              </a:rPr>
              <a:t> </a:t>
            </a:r>
            <a:r>
              <a:rPr lang="en-US" spc="25" dirty="0" err="1">
                <a:latin typeface="Calibri" panose="020F0502020204030204" pitchFamily="34" charset="0"/>
                <a:ea typeface="Segoe UI" panose="020B0502040204020203" pitchFamily="34" charset="0"/>
                <a:cs typeface="Calibri" panose="020F0502020204030204" pitchFamily="34" charset="0"/>
              </a:rPr>
              <a:t>v</a:t>
            </a:r>
            <a:r>
              <a:rPr lang="en-US" spc="20" dirty="0" err="1">
                <a:latin typeface="Calibri" panose="020F0502020204030204" pitchFamily="34" charset="0"/>
                <a:ea typeface="Segoe UI" panose="020B0502040204020203" pitchFamily="34" charset="0"/>
                <a:cs typeface="Calibri" panose="020F0502020204030204" pitchFamily="34" charset="0"/>
              </a:rPr>
              <a:t>e</a:t>
            </a:r>
            <a:r>
              <a:rPr lang="en-US" spc="25" dirty="0" err="1">
                <a:latin typeface="Calibri" panose="020F0502020204030204" pitchFamily="34" charset="0"/>
                <a:ea typeface="Segoe UI" panose="020B0502040204020203" pitchFamily="34" charset="0"/>
                <a:cs typeface="Calibri" panose="020F0502020204030204" pitchFamily="34" charset="0"/>
              </a:rPr>
              <a:t>r</a:t>
            </a:r>
            <a:r>
              <a:rPr lang="en-US" spc="20" dirty="0" err="1">
                <a:latin typeface="Calibri" panose="020F0502020204030204" pitchFamily="34" charset="0"/>
                <a:ea typeface="Segoe UI" panose="020B0502040204020203" pitchFamily="34" charset="0"/>
                <a:cs typeface="Calibri" panose="020F0502020204030204" pitchFamily="34" charset="0"/>
              </a:rPr>
              <a:t>ifi</a:t>
            </a:r>
            <a:r>
              <a:rPr lang="en-US" spc="30" dirty="0" err="1">
                <a:latin typeface="Calibri" panose="020F0502020204030204" pitchFamily="34" charset="0"/>
                <a:ea typeface="Segoe UI" panose="020B0502040204020203" pitchFamily="34" charset="0"/>
                <a:cs typeface="Calibri" panose="020F0502020204030204" pitchFamily="34" charset="0"/>
              </a:rPr>
              <a:t>k</a:t>
            </a:r>
            <a:r>
              <a:rPr lang="en-US" spc="40" dirty="0" err="1">
                <a:latin typeface="Calibri" panose="020F0502020204030204" pitchFamily="34" charset="0"/>
                <a:ea typeface="Segoe UI" panose="020B0502040204020203" pitchFamily="34" charset="0"/>
                <a:cs typeface="Calibri" panose="020F0502020204030204" pitchFamily="34" charset="0"/>
              </a:rPr>
              <a:t>a</a:t>
            </a:r>
            <a:r>
              <a:rPr lang="en-US" spc="20" dirty="0" err="1">
                <a:latin typeface="Calibri" panose="020F0502020204030204" pitchFamily="34" charset="0"/>
                <a:ea typeface="Segoe UI" panose="020B0502040204020203" pitchFamily="34" charset="0"/>
                <a:cs typeface="Calibri" panose="020F0502020204030204" pitchFamily="34" charset="0"/>
              </a:rPr>
              <a:t>s</a:t>
            </a:r>
            <a:r>
              <a:rPr lang="en-US" dirty="0" err="1">
                <a:latin typeface="Calibri" panose="020F0502020204030204" pitchFamily="34" charset="0"/>
                <a:ea typeface="Segoe UI" panose="020B0502040204020203" pitchFamily="34" charset="0"/>
                <a:cs typeface="Calibri" panose="020F0502020204030204" pitchFamily="34" charset="0"/>
              </a:rPr>
              <a:t>i</a:t>
            </a:r>
            <a:r>
              <a:rPr lang="en-US" spc="60" dirty="0">
                <a:latin typeface="Calibri" panose="020F0502020204030204" pitchFamily="34" charset="0"/>
                <a:ea typeface="Candara" panose="020E0502030303020204" pitchFamily="34" charset="0"/>
                <a:cs typeface="Calibri" panose="020F0502020204030204" pitchFamily="34" charset="0"/>
              </a:rPr>
              <a:t> </a:t>
            </a:r>
            <a:r>
              <a:rPr lang="en-US" spc="25" dirty="0" err="1">
                <a:latin typeface="Calibri" panose="020F0502020204030204" pitchFamily="34" charset="0"/>
                <a:ea typeface="Segoe UI" panose="020B0502040204020203" pitchFamily="34" charset="0"/>
                <a:cs typeface="Calibri" panose="020F0502020204030204" pitchFamily="34" charset="0"/>
              </a:rPr>
              <a:t>ata</a:t>
            </a:r>
            <a:r>
              <a:rPr lang="en-US" dirty="0" err="1">
                <a:latin typeface="Calibri" panose="020F0502020204030204" pitchFamily="34" charset="0"/>
                <a:ea typeface="Segoe UI" panose="020B0502040204020203" pitchFamily="34" charset="0"/>
                <a:cs typeface="Calibri" panose="020F0502020204030204" pitchFamily="34" charset="0"/>
              </a:rPr>
              <a:t>u</a:t>
            </a:r>
            <a:r>
              <a:rPr lang="en-US" spc="75" dirty="0">
                <a:latin typeface="Calibri" panose="020F0502020204030204" pitchFamily="34" charset="0"/>
                <a:ea typeface="Candara" panose="020E0502030303020204" pitchFamily="34" charset="0"/>
                <a:cs typeface="Calibri" panose="020F0502020204030204" pitchFamily="34" charset="0"/>
              </a:rPr>
              <a:t> </a:t>
            </a:r>
            <a:r>
              <a:rPr lang="en-US" spc="40" dirty="0" err="1">
                <a:latin typeface="Calibri" panose="020F0502020204030204" pitchFamily="34" charset="0"/>
                <a:ea typeface="Segoe UI" panose="020B0502040204020203" pitchFamily="34" charset="0"/>
                <a:cs typeface="Calibri" panose="020F0502020204030204" pitchFamily="34" charset="0"/>
              </a:rPr>
              <a:t>p</a:t>
            </a:r>
            <a:r>
              <a:rPr lang="en-US" spc="20" dirty="0" err="1">
                <a:latin typeface="Calibri" panose="020F0502020204030204" pitchFamily="34" charset="0"/>
                <a:ea typeface="Segoe UI" panose="020B0502040204020203" pitchFamily="34" charset="0"/>
                <a:cs typeface="Calibri" panose="020F0502020204030204" pitchFamily="34" charset="0"/>
              </a:rPr>
              <a:t>e</a:t>
            </a:r>
            <a:r>
              <a:rPr lang="en-US" spc="25" dirty="0" err="1">
                <a:latin typeface="Calibri" panose="020F0502020204030204" pitchFamily="34" charset="0"/>
                <a:ea typeface="Segoe UI" panose="020B0502040204020203" pitchFamily="34" charset="0"/>
                <a:cs typeface="Calibri" panose="020F0502020204030204" pitchFamily="34" charset="0"/>
              </a:rPr>
              <a:t>m</a:t>
            </a:r>
            <a:r>
              <a:rPr lang="en-US" spc="35" dirty="0" err="1">
                <a:latin typeface="Calibri" panose="020F0502020204030204" pitchFamily="34" charset="0"/>
                <a:ea typeface="Segoe UI" panose="020B0502040204020203" pitchFamily="34" charset="0"/>
                <a:cs typeface="Calibri" panose="020F0502020204030204" pitchFamily="34" charset="0"/>
              </a:rPr>
              <a:t>e</a:t>
            </a:r>
            <a:r>
              <a:rPr lang="en-US" spc="25" dirty="0" err="1">
                <a:latin typeface="Calibri" panose="020F0502020204030204" pitchFamily="34" charset="0"/>
                <a:ea typeface="Segoe UI" panose="020B0502040204020203" pitchFamily="34" charset="0"/>
                <a:cs typeface="Calibri" panose="020F0502020204030204" pitchFamily="34" charset="0"/>
              </a:rPr>
              <a:t>r</a:t>
            </a:r>
            <a:r>
              <a:rPr lang="en-US" spc="20" dirty="0" err="1">
                <a:latin typeface="Calibri" panose="020F0502020204030204" pitchFamily="34" charset="0"/>
                <a:ea typeface="Segoe UI" panose="020B0502040204020203" pitchFamily="34" charset="0"/>
                <a:cs typeface="Calibri" panose="020F0502020204030204" pitchFamily="34" charset="0"/>
              </a:rPr>
              <a:t>i</a:t>
            </a:r>
            <a:r>
              <a:rPr lang="en-US" spc="30" dirty="0" err="1">
                <a:latin typeface="Calibri" panose="020F0502020204030204" pitchFamily="34" charset="0"/>
                <a:ea typeface="Segoe UI" panose="020B0502040204020203" pitchFamily="34" charset="0"/>
                <a:cs typeface="Calibri" panose="020F0502020204030204" pitchFamily="34" charset="0"/>
              </a:rPr>
              <a:t>k</a:t>
            </a:r>
            <a:r>
              <a:rPr lang="en-US" spc="20" dirty="0" err="1">
                <a:latin typeface="Calibri" panose="020F0502020204030204" pitchFamily="34" charset="0"/>
                <a:ea typeface="Segoe UI" panose="020B0502040204020203" pitchFamily="34" charset="0"/>
                <a:cs typeface="Calibri" panose="020F0502020204030204" pitchFamily="34" charset="0"/>
              </a:rPr>
              <a:t>s</a:t>
            </a:r>
            <a:r>
              <a:rPr lang="en-US" spc="25" dirty="0" err="1">
                <a:latin typeface="Calibri" panose="020F0502020204030204" pitchFamily="34" charset="0"/>
                <a:ea typeface="Segoe UI" panose="020B0502040204020203" pitchFamily="34" charset="0"/>
                <a:cs typeface="Calibri" panose="020F0502020204030204" pitchFamily="34" charset="0"/>
              </a:rPr>
              <a:t>aa</a:t>
            </a:r>
            <a:r>
              <a:rPr lang="en-US" dirty="0" err="1">
                <a:latin typeface="Calibri" panose="020F0502020204030204" pitchFamily="34" charset="0"/>
                <a:ea typeface="Segoe UI" panose="020B0502040204020203" pitchFamily="34" charset="0"/>
                <a:cs typeface="Calibri" panose="020F0502020204030204" pitchFamily="34" charset="0"/>
              </a:rPr>
              <a:t>n</a:t>
            </a:r>
            <a:r>
              <a:rPr lang="en-US" spc="60" dirty="0">
                <a:latin typeface="Calibri" panose="020F0502020204030204" pitchFamily="34" charset="0"/>
                <a:ea typeface="Candara" panose="020E0502030303020204" pitchFamily="34" charset="0"/>
                <a:cs typeface="Calibri" panose="020F0502020204030204" pitchFamily="34" charset="0"/>
              </a:rPr>
              <a:t> </a:t>
            </a:r>
            <a:r>
              <a:rPr lang="en-US" spc="25" dirty="0">
                <a:latin typeface="Calibri" panose="020F0502020204030204" pitchFamily="34" charset="0"/>
                <a:ea typeface="Segoe UI" panose="020B0502040204020203" pitchFamily="34" charset="0"/>
                <a:cs typeface="Calibri" panose="020F0502020204030204" pitchFamily="34" charset="0"/>
              </a:rPr>
              <a:t>dat</a:t>
            </a:r>
            <a:r>
              <a:rPr lang="en-US" dirty="0">
                <a:latin typeface="Calibri" panose="020F0502020204030204" pitchFamily="34" charset="0"/>
                <a:ea typeface="Segoe UI" panose="020B0502040204020203" pitchFamily="34" charset="0"/>
                <a:cs typeface="Calibri" panose="020F0502020204030204" pitchFamily="34" charset="0"/>
              </a:rPr>
              <a:t>a</a:t>
            </a:r>
            <a:r>
              <a:rPr lang="en-US" spc="75" dirty="0">
                <a:latin typeface="Calibri" panose="020F0502020204030204" pitchFamily="34" charset="0"/>
                <a:ea typeface="Candara" panose="020E0502030303020204" pitchFamily="34" charset="0"/>
                <a:cs typeface="Calibri" panose="020F0502020204030204" pitchFamily="34" charset="0"/>
              </a:rPr>
              <a:t> </a:t>
            </a:r>
            <a:r>
              <a:rPr lang="en-US" spc="30" dirty="0" err="1">
                <a:latin typeface="Calibri" panose="020F0502020204030204" pitchFamily="34" charset="0"/>
                <a:ea typeface="Segoe UI" panose="020B0502040204020203" pitchFamily="34" charset="0"/>
                <a:cs typeface="Calibri" panose="020F0502020204030204" pitchFamily="34" charset="0"/>
              </a:rPr>
              <a:t>h</a:t>
            </a:r>
            <a:r>
              <a:rPr lang="en-US" spc="25" dirty="0" err="1">
                <a:latin typeface="Calibri" panose="020F0502020204030204" pitchFamily="34" charset="0"/>
                <a:ea typeface="Segoe UI" panose="020B0502040204020203" pitchFamily="34" charset="0"/>
                <a:cs typeface="Calibri" panose="020F0502020204030204" pitchFamily="34" charset="0"/>
              </a:rPr>
              <a:t>a</a:t>
            </a:r>
            <a:r>
              <a:rPr lang="en-US" spc="20" dirty="0" err="1">
                <a:latin typeface="Calibri" panose="020F0502020204030204" pitchFamily="34" charset="0"/>
                <a:ea typeface="Segoe UI" panose="020B0502040204020203" pitchFamily="34" charset="0"/>
                <a:cs typeface="Calibri" panose="020F0502020204030204" pitchFamily="34" charset="0"/>
              </a:rPr>
              <a:t>s</a:t>
            </a:r>
            <a:r>
              <a:rPr lang="en-US" spc="35" dirty="0" err="1">
                <a:latin typeface="Calibri" panose="020F0502020204030204" pitchFamily="34" charset="0"/>
                <a:ea typeface="Segoe UI" panose="020B0502040204020203" pitchFamily="34" charset="0"/>
                <a:cs typeface="Calibri" panose="020F0502020204030204" pitchFamily="34" charset="0"/>
              </a:rPr>
              <a:t>i</a:t>
            </a:r>
            <a:r>
              <a:rPr lang="en-US" dirty="0" err="1">
                <a:latin typeface="Calibri" panose="020F0502020204030204" pitchFamily="34" charset="0"/>
                <a:ea typeface="Segoe UI" panose="020B0502040204020203" pitchFamily="34" charset="0"/>
                <a:cs typeface="Calibri" panose="020F0502020204030204" pitchFamily="34" charset="0"/>
              </a:rPr>
              <a:t>l</a:t>
            </a:r>
            <a:r>
              <a:rPr lang="en-US" spc="70" dirty="0">
                <a:latin typeface="Calibri" panose="020F0502020204030204" pitchFamily="34" charset="0"/>
                <a:ea typeface="Candara" panose="020E0502030303020204" pitchFamily="34" charset="0"/>
                <a:cs typeface="Calibri" panose="020F0502020204030204" pitchFamily="34" charset="0"/>
              </a:rPr>
              <a:t> </a:t>
            </a:r>
            <a:r>
              <a:rPr lang="en-US" spc="20" dirty="0">
                <a:latin typeface="Calibri" panose="020F0502020204030204" pitchFamily="34" charset="0"/>
                <a:ea typeface="Segoe UI" panose="020B0502040204020203" pitchFamily="34" charset="0"/>
                <a:cs typeface="Calibri" panose="020F0502020204030204" pitchFamily="34" charset="0"/>
              </a:rPr>
              <a:t>i</a:t>
            </a:r>
            <a:r>
              <a:rPr lang="en-US" spc="30" dirty="0">
                <a:latin typeface="Calibri" panose="020F0502020204030204" pitchFamily="34" charset="0"/>
                <a:ea typeface="Segoe UI" panose="020B0502040204020203" pitchFamily="34" charset="0"/>
                <a:cs typeface="Calibri" panose="020F0502020204030204" pitchFamily="34" charset="0"/>
              </a:rPr>
              <a:t>n</a:t>
            </a:r>
            <a:r>
              <a:rPr lang="en-US" spc="40" dirty="0">
                <a:latin typeface="Calibri" panose="020F0502020204030204" pitchFamily="34" charset="0"/>
                <a:ea typeface="Segoe UI" panose="020B0502040204020203" pitchFamily="34" charset="0"/>
                <a:cs typeface="Calibri" panose="020F0502020204030204" pitchFamily="34" charset="0"/>
              </a:rPr>
              <a:t>p</a:t>
            </a:r>
            <a:r>
              <a:rPr lang="en-US" spc="30" dirty="0">
                <a:latin typeface="Calibri" panose="020F0502020204030204" pitchFamily="34" charset="0"/>
                <a:ea typeface="Segoe UI" panose="020B0502040204020203" pitchFamily="34" charset="0"/>
                <a:cs typeface="Calibri" panose="020F0502020204030204" pitchFamily="34" charset="0"/>
              </a:rPr>
              <a:t>u</a:t>
            </a:r>
            <a:r>
              <a:rPr lang="en-US" spc="25" dirty="0">
                <a:latin typeface="Calibri" panose="020F0502020204030204" pitchFamily="34" charset="0"/>
                <a:ea typeface="Segoe UI" panose="020B0502040204020203" pitchFamily="34" charset="0"/>
                <a:cs typeface="Calibri" panose="020F0502020204030204" pitchFamily="34" charset="0"/>
              </a:rPr>
              <a:t>t</a:t>
            </a:r>
            <a:r>
              <a:rPr lang="en-US" dirty="0">
                <a:latin typeface="Calibri" panose="020F0502020204030204" pitchFamily="34" charset="0"/>
                <a:ea typeface="Segoe UI" panose="020B0502040204020203" pitchFamily="34" charset="0"/>
                <a:cs typeface="Calibri" panose="020F0502020204030204" pitchFamily="34" charset="0"/>
              </a:rPr>
              <a:t>.</a:t>
            </a:r>
            <a:endParaRPr lang="id-ID" dirty="0">
              <a:latin typeface="Calibri" panose="020F0502020204030204" pitchFamily="34" charset="0"/>
              <a:ea typeface="Malgun Gothic" panose="020B0503020000020004" pitchFamily="34" charset="-127"/>
              <a:cs typeface="Times New Roman" panose="02020603050405020304" pitchFamily="18" charset="0"/>
            </a:endParaRPr>
          </a:p>
          <a:p>
            <a:pPr marL="514350" lvl="0" indent="-514350" algn="just">
              <a:spcBef>
                <a:spcPts val="335"/>
              </a:spcBef>
              <a:spcAft>
                <a:spcPts val="0"/>
              </a:spcAft>
              <a:buFont typeface="+mj-lt"/>
              <a:buAutoNum type="arabicPeriod"/>
            </a:pPr>
            <a:r>
              <a:rPr lang="en-US" spc="30" dirty="0">
                <a:latin typeface="Calibri" panose="020F0502020204030204" pitchFamily="34" charset="0"/>
                <a:ea typeface="Segoe UI" panose="020B0502040204020203" pitchFamily="34" charset="0"/>
                <a:cs typeface="Calibri" panose="020F0502020204030204" pitchFamily="34" charset="0"/>
              </a:rPr>
              <a:t>A</a:t>
            </a:r>
            <a:r>
              <a:rPr lang="en-US" spc="25" dirty="0">
                <a:latin typeface="Calibri" panose="020F0502020204030204" pitchFamily="34" charset="0"/>
                <a:ea typeface="Segoe UI" panose="020B0502040204020203" pitchFamily="34" charset="0"/>
                <a:cs typeface="Calibri" panose="020F0502020204030204" pitchFamily="34" charset="0"/>
              </a:rPr>
              <a:t>dm</a:t>
            </a:r>
            <a:r>
              <a:rPr lang="en-US" spc="20" dirty="0">
                <a:latin typeface="Calibri" panose="020F0502020204030204" pitchFamily="34" charset="0"/>
                <a:ea typeface="Segoe UI" panose="020B0502040204020203" pitchFamily="34" charset="0"/>
                <a:cs typeface="Calibri" panose="020F0502020204030204" pitchFamily="34" charset="0"/>
              </a:rPr>
              <a:t>i</a:t>
            </a:r>
            <a:r>
              <a:rPr lang="en-US" spc="30" dirty="0">
                <a:latin typeface="Calibri" panose="020F0502020204030204" pitchFamily="34" charset="0"/>
                <a:ea typeface="Segoe UI" panose="020B0502040204020203" pitchFamily="34" charset="0"/>
                <a:cs typeface="Calibri" panose="020F0502020204030204" pitchFamily="34" charset="0"/>
              </a:rPr>
              <a:t>n</a:t>
            </a:r>
            <a:r>
              <a:rPr lang="en-US" spc="20" dirty="0">
                <a:latin typeface="Calibri" panose="020F0502020204030204" pitchFamily="34" charset="0"/>
                <a:ea typeface="Segoe UI" panose="020B0502040204020203" pitchFamily="34" charset="0"/>
                <a:cs typeface="Calibri" panose="020F0502020204030204" pitchFamily="34" charset="0"/>
              </a:rPr>
              <a:t>is</a:t>
            </a:r>
            <a:r>
              <a:rPr lang="en-US" spc="25" dirty="0">
                <a:latin typeface="Calibri" panose="020F0502020204030204" pitchFamily="34" charset="0"/>
                <a:ea typeface="Segoe UI" panose="020B0502040204020203" pitchFamily="34" charset="0"/>
                <a:cs typeface="Calibri" panose="020F0502020204030204" pitchFamily="34" charset="0"/>
              </a:rPr>
              <a:t>trat</a:t>
            </a:r>
            <a:r>
              <a:rPr lang="en-US" spc="30" dirty="0">
                <a:latin typeface="Calibri" panose="020F0502020204030204" pitchFamily="34" charset="0"/>
                <a:ea typeface="Segoe UI" panose="020B0502040204020203" pitchFamily="34" charset="0"/>
                <a:cs typeface="Calibri" panose="020F0502020204030204" pitchFamily="34" charset="0"/>
              </a:rPr>
              <a:t>o</a:t>
            </a:r>
            <a:r>
              <a:rPr lang="en-US" spc="25" dirty="0">
                <a:latin typeface="Calibri" panose="020F0502020204030204" pitchFamily="34" charset="0"/>
                <a:ea typeface="Segoe UI" panose="020B0502040204020203" pitchFamily="34" charset="0"/>
                <a:cs typeface="Calibri" panose="020F0502020204030204" pitchFamily="34" charset="0"/>
              </a:rPr>
              <a:t>r</a:t>
            </a:r>
            <a:r>
              <a:rPr lang="id-ID" spc="25" dirty="0">
                <a:latin typeface="Calibri" panose="020F0502020204030204" pitchFamily="34" charset="0"/>
                <a:ea typeface="Segoe UI" panose="020B0502040204020203" pitchFamily="34" charset="0"/>
                <a:cs typeface="Calibri" panose="020F0502020204030204" pitchFamily="34" charset="0"/>
              </a:rPr>
              <a:t> (Desa)</a:t>
            </a:r>
            <a:r>
              <a:rPr lang="en-US" dirty="0">
                <a:latin typeface="Calibri" panose="020F0502020204030204" pitchFamily="34" charset="0"/>
                <a:ea typeface="Segoe UI" panose="020B0502040204020203" pitchFamily="34" charset="0"/>
                <a:cs typeface="Calibri" panose="020F0502020204030204" pitchFamily="34" charset="0"/>
              </a:rPr>
              <a:t>:</a:t>
            </a:r>
            <a:r>
              <a:rPr lang="en-US" spc="270" dirty="0">
                <a:latin typeface="Calibri" panose="020F0502020204030204" pitchFamily="34" charset="0"/>
                <a:ea typeface="Candara" panose="020E0502030303020204" pitchFamily="34" charset="0"/>
                <a:cs typeface="Calibri" panose="020F0502020204030204" pitchFamily="34" charset="0"/>
              </a:rPr>
              <a:t> </a:t>
            </a:r>
            <a:r>
              <a:rPr lang="en-US" spc="25" dirty="0" err="1">
                <a:latin typeface="Calibri" panose="020F0502020204030204" pitchFamily="34" charset="0"/>
                <a:ea typeface="Segoe UI" panose="020B0502040204020203" pitchFamily="34" charset="0"/>
                <a:cs typeface="Calibri" panose="020F0502020204030204" pitchFamily="34" charset="0"/>
              </a:rPr>
              <a:t>m</a:t>
            </a:r>
            <a:r>
              <a:rPr lang="en-US" spc="20" dirty="0" err="1">
                <a:latin typeface="Calibri" panose="020F0502020204030204" pitchFamily="34" charset="0"/>
                <a:ea typeface="Segoe UI" panose="020B0502040204020203" pitchFamily="34" charset="0"/>
                <a:cs typeface="Calibri" panose="020F0502020204030204" pitchFamily="34" charset="0"/>
              </a:rPr>
              <a:t>el</a:t>
            </a:r>
            <a:r>
              <a:rPr lang="en-US" spc="25" dirty="0" err="1">
                <a:latin typeface="Calibri" panose="020F0502020204030204" pitchFamily="34" charset="0"/>
                <a:ea typeface="Segoe UI" panose="020B0502040204020203" pitchFamily="34" charset="0"/>
                <a:cs typeface="Calibri" panose="020F0502020204030204" pitchFamily="34" charset="0"/>
              </a:rPr>
              <a:t>a</a:t>
            </a:r>
            <a:r>
              <a:rPr lang="en-US" spc="40" dirty="0" err="1">
                <a:latin typeface="Calibri" panose="020F0502020204030204" pitchFamily="34" charset="0"/>
                <a:ea typeface="Segoe UI" panose="020B0502040204020203" pitchFamily="34" charset="0"/>
                <a:cs typeface="Calibri" panose="020F0502020204030204" pitchFamily="34" charset="0"/>
              </a:rPr>
              <a:t>k</a:t>
            </a:r>
            <a:r>
              <a:rPr lang="en-US" spc="30" dirty="0" err="1">
                <a:latin typeface="Calibri" panose="020F0502020204030204" pitchFamily="34" charset="0"/>
                <a:ea typeface="Segoe UI" panose="020B0502040204020203" pitchFamily="34" charset="0"/>
                <a:cs typeface="Calibri" panose="020F0502020204030204" pitchFamily="34" charset="0"/>
              </a:rPr>
              <a:t>uk</a:t>
            </a:r>
            <a:r>
              <a:rPr lang="en-US" spc="25" dirty="0" err="1">
                <a:latin typeface="Calibri" panose="020F0502020204030204" pitchFamily="34" charset="0"/>
                <a:ea typeface="Segoe UI" panose="020B0502040204020203" pitchFamily="34" charset="0"/>
                <a:cs typeface="Calibri" panose="020F0502020204030204" pitchFamily="34" charset="0"/>
              </a:rPr>
              <a:t>a</a:t>
            </a:r>
            <a:r>
              <a:rPr lang="en-US" dirty="0" err="1">
                <a:latin typeface="Calibri" panose="020F0502020204030204" pitchFamily="34" charset="0"/>
                <a:ea typeface="Segoe UI" panose="020B0502040204020203" pitchFamily="34" charset="0"/>
                <a:cs typeface="Calibri" panose="020F0502020204030204" pitchFamily="34" charset="0"/>
              </a:rPr>
              <a:t>n</a:t>
            </a:r>
            <a:r>
              <a:rPr lang="en-US" spc="275" dirty="0">
                <a:latin typeface="Calibri" panose="020F0502020204030204" pitchFamily="34" charset="0"/>
                <a:ea typeface="Candara" panose="020E0502030303020204" pitchFamily="34" charset="0"/>
                <a:cs typeface="Calibri" panose="020F0502020204030204" pitchFamily="34" charset="0"/>
              </a:rPr>
              <a:t> </a:t>
            </a:r>
            <a:r>
              <a:rPr lang="en-US" spc="25" dirty="0" err="1">
                <a:latin typeface="Calibri" panose="020F0502020204030204" pitchFamily="34" charset="0"/>
                <a:ea typeface="Segoe UI" panose="020B0502040204020203" pitchFamily="34" charset="0"/>
                <a:cs typeface="Calibri" panose="020F0502020204030204" pitchFamily="34" charset="0"/>
              </a:rPr>
              <a:t>r</a:t>
            </a:r>
            <a:r>
              <a:rPr lang="en-US" spc="20" dirty="0" err="1">
                <a:latin typeface="Calibri" panose="020F0502020204030204" pitchFamily="34" charset="0"/>
                <a:ea typeface="Segoe UI" panose="020B0502040204020203" pitchFamily="34" charset="0"/>
                <a:cs typeface="Calibri" panose="020F0502020204030204" pitchFamily="34" charset="0"/>
              </a:rPr>
              <a:t>e</a:t>
            </a:r>
            <a:r>
              <a:rPr lang="en-US" spc="25" dirty="0" err="1">
                <a:latin typeface="Calibri" panose="020F0502020204030204" pitchFamily="34" charset="0"/>
                <a:ea typeface="Segoe UI" panose="020B0502040204020203" pitchFamily="34" charset="0"/>
                <a:cs typeface="Calibri" panose="020F0502020204030204" pitchFamily="34" charset="0"/>
              </a:rPr>
              <a:t>g</a:t>
            </a:r>
            <a:r>
              <a:rPr lang="en-US" spc="20" dirty="0" err="1">
                <a:latin typeface="Calibri" panose="020F0502020204030204" pitchFamily="34" charset="0"/>
                <a:ea typeface="Segoe UI" panose="020B0502040204020203" pitchFamily="34" charset="0"/>
                <a:cs typeface="Calibri" panose="020F0502020204030204" pitchFamily="34" charset="0"/>
              </a:rPr>
              <a:t>is</a:t>
            </a:r>
            <a:r>
              <a:rPr lang="en-US" spc="25" dirty="0" err="1">
                <a:latin typeface="Calibri" panose="020F0502020204030204" pitchFamily="34" charset="0"/>
                <a:ea typeface="Segoe UI" panose="020B0502040204020203" pitchFamily="34" charset="0"/>
                <a:cs typeface="Calibri" panose="020F0502020204030204" pitchFamily="34" charset="0"/>
              </a:rPr>
              <a:t>tra</a:t>
            </a:r>
            <a:r>
              <a:rPr lang="en-US" spc="30" dirty="0" err="1">
                <a:latin typeface="Calibri" panose="020F0502020204030204" pitchFamily="34" charset="0"/>
                <a:ea typeface="Segoe UI" panose="020B0502040204020203" pitchFamily="34" charset="0"/>
                <a:cs typeface="Calibri" panose="020F0502020204030204" pitchFamily="34" charset="0"/>
              </a:rPr>
              <a:t>s</a:t>
            </a:r>
            <a:r>
              <a:rPr lang="en-US" dirty="0" err="1">
                <a:latin typeface="Calibri" panose="020F0502020204030204" pitchFamily="34" charset="0"/>
                <a:ea typeface="Segoe UI" panose="020B0502040204020203" pitchFamily="34" charset="0"/>
                <a:cs typeface="Calibri" panose="020F0502020204030204" pitchFamily="34" charset="0"/>
              </a:rPr>
              <a:t>i</a:t>
            </a:r>
            <a:r>
              <a:rPr lang="en-US" dirty="0">
                <a:latin typeface="Calibri" panose="020F0502020204030204" pitchFamily="34" charset="0"/>
                <a:ea typeface="Candara" panose="020E0502030303020204" pitchFamily="34" charset="0"/>
                <a:cs typeface="Calibri" panose="020F0502020204030204" pitchFamily="34" charset="0"/>
              </a:rPr>
              <a:t> </a:t>
            </a:r>
            <a:r>
              <a:rPr lang="id-ID" dirty="0">
                <a:latin typeface="Calibri" panose="020F0502020204030204" pitchFamily="34" charset="0"/>
                <a:ea typeface="Candara" panose="020E0502030303020204" pitchFamily="34" charset="0"/>
                <a:cs typeface="Calibri" panose="020F0502020204030204" pitchFamily="34" charset="0"/>
              </a:rPr>
              <a:t>dan membuat akun </a:t>
            </a:r>
            <a:r>
              <a:rPr lang="en-US" spc="25" dirty="0" err="1">
                <a:latin typeface="Calibri" panose="020F0502020204030204" pitchFamily="34" charset="0"/>
                <a:ea typeface="Segoe UI" panose="020B0502040204020203" pitchFamily="34" charset="0"/>
                <a:cs typeface="Calibri" panose="020F0502020204030204" pitchFamily="34" charset="0"/>
              </a:rPr>
              <a:t>p</a:t>
            </a:r>
            <a:r>
              <a:rPr lang="en-US" spc="20" dirty="0" err="1">
                <a:latin typeface="Calibri" panose="020F0502020204030204" pitchFamily="34" charset="0"/>
                <a:ea typeface="Segoe UI" panose="020B0502040204020203" pitchFamily="34" charset="0"/>
                <a:cs typeface="Calibri" panose="020F0502020204030204" pitchFamily="34" charset="0"/>
              </a:rPr>
              <a:t>e</a:t>
            </a:r>
            <a:r>
              <a:rPr lang="en-US" spc="30" dirty="0" err="1">
                <a:latin typeface="Calibri" panose="020F0502020204030204" pitchFamily="34" charset="0"/>
                <a:ea typeface="Segoe UI" panose="020B0502040204020203" pitchFamily="34" charset="0"/>
                <a:cs typeface="Calibri" panose="020F0502020204030204" pitchFamily="34" charset="0"/>
              </a:rPr>
              <a:t>n</a:t>
            </a:r>
            <a:r>
              <a:rPr lang="en-US" spc="25" dirty="0" err="1">
                <a:latin typeface="Calibri" panose="020F0502020204030204" pitchFamily="34" charset="0"/>
                <a:ea typeface="Segoe UI" panose="020B0502040204020203" pitchFamily="34" charset="0"/>
                <a:cs typeface="Calibri" panose="020F0502020204030204" pitchFamily="34" charset="0"/>
              </a:rPr>
              <a:t>gg</a:t>
            </a:r>
            <a:r>
              <a:rPr lang="en-US" spc="30" dirty="0" err="1">
                <a:latin typeface="Calibri" panose="020F0502020204030204" pitchFamily="34" charset="0"/>
                <a:ea typeface="Segoe UI" panose="020B0502040204020203" pitchFamily="34" charset="0"/>
                <a:cs typeface="Calibri" panose="020F0502020204030204" pitchFamily="34" charset="0"/>
              </a:rPr>
              <a:t>un</a:t>
            </a:r>
            <a:r>
              <a:rPr lang="en-US" spc="25" dirty="0" err="1">
                <a:latin typeface="Calibri" panose="020F0502020204030204" pitchFamily="34" charset="0"/>
                <a:ea typeface="Segoe UI" panose="020B0502040204020203" pitchFamily="34" charset="0"/>
                <a:cs typeface="Calibri" panose="020F0502020204030204" pitchFamily="34" charset="0"/>
              </a:rPr>
              <a:t>a</a:t>
            </a:r>
            <a:r>
              <a:rPr lang="en-US" spc="25" dirty="0">
                <a:latin typeface="Calibri" panose="020F0502020204030204" pitchFamily="34" charset="0"/>
                <a:ea typeface="Segoe UI" panose="020B0502040204020203" pitchFamily="34" charset="0"/>
                <a:cs typeface="Calibri" panose="020F0502020204030204" pitchFamily="34" charset="0"/>
              </a:rPr>
              <a:t>/</a:t>
            </a:r>
            <a:r>
              <a:rPr lang="en-US" spc="30" dirty="0">
                <a:latin typeface="Calibri" panose="020F0502020204030204" pitchFamily="34" charset="0"/>
                <a:ea typeface="Segoe UI" panose="020B0502040204020203" pitchFamily="34" charset="0"/>
                <a:cs typeface="Calibri" panose="020F0502020204030204" pitchFamily="34" charset="0"/>
              </a:rPr>
              <a:t>u</a:t>
            </a:r>
            <a:r>
              <a:rPr lang="en-US" spc="20" dirty="0">
                <a:latin typeface="Calibri" panose="020F0502020204030204" pitchFamily="34" charset="0"/>
                <a:ea typeface="Segoe UI" panose="020B0502040204020203" pitchFamily="34" charset="0"/>
                <a:cs typeface="Calibri" panose="020F0502020204030204" pitchFamily="34" charset="0"/>
              </a:rPr>
              <a:t>se</a:t>
            </a:r>
            <a:r>
              <a:rPr lang="en-US" dirty="0">
                <a:latin typeface="Calibri" panose="020F0502020204030204" pitchFamily="34" charset="0"/>
                <a:ea typeface="Segoe UI" panose="020B0502040204020203" pitchFamily="34" charset="0"/>
                <a:cs typeface="Calibri" panose="020F0502020204030204" pitchFamily="34" charset="0"/>
              </a:rPr>
              <a:t>r</a:t>
            </a:r>
            <a:r>
              <a:rPr lang="en-US" spc="290" dirty="0">
                <a:latin typeface="Calibri" panose="020F0502020204030204" pitchFamily="34" charset="0"/>
                <a:ea typeface="Candara" panose="020E0502030303020204" pitchFamily="34" charset="0"/>
                <a:cs typeface="Calibri" panose="020F0502020204030204" pitchFamily="34" charset="0"/>
              </a:rPr>
              <a:t> </a:t>
            </a:r>
            <a:r>
              <a:rPr lang="en-US" spc="20" dirty="0">
                <a:latin typeface="Calibri" panose="020F0502020204030204" pitchFamily="34" charset="0"/>
                <a:ea typeface="Segoe UI" panose="020B0502040204020203" pitchFamily="34" charset="0"/>
                <a:cs typeface="Calibri" panose="020F0502020204030204" pitchFamily="34" charset="0"/>
              </a:rPr>
              <a:t>(</a:t>
            </a:r>
            <a:r>
              <a:rPr lang="en-US" spc="25" dirty="0" err="1">
                <a:latin typeface="Calibri" panose="020F0502020204030204" pitchFamily="34" charset="0"/>
                <a:ea typeface="Segoe UI" panose="020B0502040204020203" pitchFamily="34" charset="0"/>
                <a:cs typeface="Calibri" panose="020F0502020204030204" pitchFamily="34" charset="0"/>
              </a:rPr>
              <a:t>p</a:t>
            </a:r>
            <a:r>
              <a:rPr lang="en-US" spc="20" dirty="0" err="1">
                <a:latin typeface="Calibri" panose="020F0502020204030204" pitchFamily="34" charset="0"/>
                <a:ea typeface="Segoe UI" panose="020B0502040204020203" pitchFamily="34" charset="0"/>
                <a:cs typeface="Calibri" panose="020F0502020204030204" pitchFamily="34" charset="0"/>
              </a:rPr>
              <a:t>e</a:t>
            </a:r>
            <a:r>
              <a:rPr lang="en-US" spc="30" dirty="0" err="1">
                <a:latin typeface="Calibri" panose="020F0502020204030204" pitchFamily="34" charset="0"/>
                <a:ea typeface="Segoe UI" panose="020B0502040204020203" pitchFamily="34" charset="0"/>
                <a:cs typeface="Calibri" panose="020F0502020204030204" pitchFamily="34" charset="0"/>
              </a:rPr>
              <a:t>n</a:t>
            </a:r>
            <a:r>
              <a:rPr lang="en-US" spc="25" dirty="0" err="1">
                <a:latin typeface="Calibri" panose="020F0502020204030204" pitchFamily="34" charset="0"/>
                <a:ea typeface="Segoe UI" panose="020B0502040204020203" pitchFamily="34" charset="0"/>
                <a:cs typeface="Calibri" panose="020F0502020204030204" pitchFamily="34" charset="0"/>
              </a:rPr>
              <a:t>dat</a:t>
            </a:r>
            <a:r>
              <a:rPr lang="en-US" dirty="0" err="1">
                <a:latin typeface="Calibri" panose="020F0502020204030204" pitchFamily="34" charset="0"/>
                <a:ea typeface="Segoe UI" panose="020B0502040204020203" pitchFamily="34" charset="0"/>
                <a:cs typeface="Calibri" panose="020F0502020204030204" pitchFamily="34" charset="0"/>
              </a:rPr>
              <a:t>a</a:t>
            </a:r>
            <a:r>
              <a:rPr lang="en-US" dirty="0">
                <a:latin typeface="Calibri" panose="020F0502020204030204" pitchFamily="34" charset="0"/>
                <a:ea typeface="Candara" panose="020E0502030303020204" pitchFamily="34" charset="0"/>
                <a:cs typeface="Calibri" panose="020F0502020204030204" pitchFamily="34" charset="0"/>
              </a:rPr>
              <a:t> </a:t>
            </a:r>
            <a:r>
              <a:rPr lang="en-US" spc="25" dirty="0">
                <a:latin typeface="Calibri" panose="020F0502020204030204" pitchFamily="34" charset="0"/>
                <a:ea typeface="Segoe UI" panose="020B0502040204020203" pitchFamily="34" charset="0"/>
                <a:cs typeface="Calibri" panose="020F0502020204030204" pitchFamily="34" charset="0"/>
              </a:rPr>
              <a:t>da</a:t>
            </a:r>
            <a:r>
              <a:rPr lang="en-US" dirty="0">
                <a:latin typeface="Calibri" panose="020F0502020204030204" pitchFamily="34" charset="0"/>
                <a:ea typeface="Segoe UI" panose="020B0502040204020203" pitchFamily="34" charset="0"/>
                <a:cs typeface="Calibri" panose="020F0502020204030204" pitchFamily="34" charset="0"/>
              </a:rPr>
              <a:t>n</a:t>
            </a:r>
            <a:r>
              <a:rPr lang="en-US" spc="295" dirty="0">
                <a:latin typeface="Calibri" panose="020F0502020204030204" pitchFamily="34" charset="0"/>
                <a:ea typeface="Candara" panose="020E0502030303020204" pitchFamily="34" charset="0"/>
                <a:cs typeface="Calibri" panose="020F0502020204030204" pitchFamily="34" charset="0"/>
              </a:rPr>
              <a:t> </a:t>
            </a:r>
            <a:r>
              <a:rPr lang="en-US" spc="25" dirty="0" err="1">
                <a:latin typeface="Calibri" panose="020F0502020204030204" pitchFamily="34" charset="0"/>
                <a:ea typeface="Segoe UI" panose="020B0502040204020203" pitchFamily="34" charset="0"/>
                <a:cs typeface="Calibri" panose="020F0502020204030204" pitchFamily="34" charset="0"/>
              </a:rPr>
              <a:t>v</a:t>
            </a:r>
            <a:r>
              <a:rPr lang="en-US" spc="20" dirty="0" err="1">
                <a:latin typeface="Calibri" panose="020F0502020204030204" pitchFamily="34" charset="0"/>
                <a:ea typeface="Segoe UI" panose="020B0502040204020203" pitchFamily="34" charset="0"/>
                <a:cs typeface="Calibri" panose="020F0502020204030204" pitchFamily="34" charset="0"/>
              </a:rPr>
              <a:t>e</a:t>
            </a:r>
            <a:r>
              <a:rPr lang="en-US" spc="25" dirty="0" err="1">
                <a:latin typeface="Calibri" panose="020F0502020204030204" pitchFamily="34" charset="0"/>
                <a:ea typeface="Segoe UI" panose="020B0502040204020203" pitchFamily="34" charset="0"/>
                <a:cs typeface="Calibri" panose="020F0502020204030204" pitchFamily="34" charset="0"/>
              </a:rPr>
              <a:t>r</a:t>
            </a:r>
            <a:r>
              <a:rPr lang="en-US" spc="20" dirty="0" err="1">
                <a:latin typeface="Calibri" panose="020F0502020204030204" pitchFamily="34" charset="0"/>
                <a:ea typeface="Segoe UI" panose="020B0502040204020203" pitchFamily="34" charset="0"/>
                <a:cs typeface="Calibri" panose="020F0502020204030204" pitchFamily="34" charset="0"/>
              </a:rPr>
              <a:t>i</a:t>
            </a:r>
            <a:r>
              <a:rPr lang="en-US" spc="35" dirty="0" err="1">
                <a:latin typeface="Calibri" panose="020F0502020204030204" pitchFamily="34" charset="0"/>
                <a:ea typeface="Segoe UI" panose="020B0502040204020203" pitchFamily="34" charset="0"/>
                <a:cs typeface="Calibri" panose="020F0502020204030204" pitchFamily="34" charset="0"/>
              </a:rPr>
              <a:t>f</a:t>
            </a:r>
            <a:r>
              <a:rPr lang="en-US" spc="20" dirty="0" err="1">
                <a:latin typeface="Calibri" panose="020F0502020204030204" pitchFamily="34" charset="0"/>
                <a:ea typeface="Segoe UI" panose="020B0502040204020203" pitchFamily="34" charset="0"/>
                <a:cs typeface="Calibri" panose="020F0502020204030204" pitchFamily="34" charset="0"/>
              </a:rPr>
              <a:t>i</a:t>
            </a:r>
            <a:r>
              <a:rPr lang="en-US" spc="30" dirty="0" err="1">
                <a:latin typeface="Calibri" panose="020F0502020204030204" pitchFamily="34" charset="0"/>
                <a:ea typeface="Segoe UI" panose="020B0502040204020203" pitchFamily="34" charset="0"/>
                <a:cs typeface="Calibri" panose="020F0502020204030204" pitchFamily="34" charset="0"/>
              </a:rPr>
              <a:t>k</a:t>
            </a:r>
            <a:r>
              <a:rPr lang="en-US" spc="25" dirty="0" err="1">
                <a:latin typeface="Calibri" panose="020F0502020204030204" pitchFamily="34" charset="0"/>
                <a:ea typeface="Segoe UI" panose="020B0502040204020203" pitchFamily="34" charset="0"/>
                <a:cs typeface="Calibri" panose="020F0502020204030204" pitchFamily="34" charset="0"/>
              </a:rPr>
              <a:t>at</a:t>
            </a:r>
            <a:r>
              <a:rPr lang="en-US" spc="30" dirty="0" err="1">
                <a:latin typeface="Calibri" panose="020F0502020204030204" pitchFamily="34" charset="0"/>
                <a:ea typeface="Segoe UI" panose="020B0502040204020203" pitchFamily="34" charset="0"/>
                <a:cs typeface="Calibri" panose="020F0502020204030204" pitchFamily="34" charset="0"/>
              </a:rPr>
              <a:t>o</a:t>
            </a:r>
            <a:r>
              <a:rPr lang="en-US" spc="25" dirty="0" err="1">
                <a:latin typeface="Calibri" panose="020F0502020204030204" pitchFamily="34" charset="0"/>
                <a:ea typeface="Segoe UI" panose="020B0502040204020203" pitchFamily="34" charset="0"/>
                <a:cs typeface="Calibri" panose="020F0502020204030204" pitchFamily="34" charset="0"/>
              </a:rPr>
              <a:t>r</a:t>
            </a:r>
            <a:r>
              <a:rPr lang="en-US" spc="20" dirty="0">
                <a:latin typeface="Calibri" panose="020F0502020204030204" pitchFamily="34" charset="0"/>
                <a:ea typeface="Segoe UI" panose="020B0502040204020203" pitchFamily="34" charset="0"/>
                <a:cs typeface="Calibri" panose="020F0502020204030204" pitchFamily="34" charset="0"/>
              </a:rPr>
              <a:t>)</a:t>
            </a:r>
            <a:r>
              <a:rPr lang="id-ID" spc="20" dirty="0">
                <a:latin typeface="Calibri" panose="020F0502020204030204" pitchFamily="34" charset="0"/>
                <a:ea typeface="Segoe UI" panose="020B0502040204020203" pitchFamily="34" charset="0"/>
                <a:cs typeface="Calibri" panose="020F0502020204030204" pitchFamily="34" charset="0"/>
              </a:rPr>
              <a:t> </a:t>
            </a:r>
            <a:r>
              <a:rPr lang="en-US" spc="25" dirty="0">
                <a:latin typeface="Calibri" panose="020F0502020204030204" pitchFamily="34" charset="0"/>
                <a:ea typeface="Segoe UI" panose="020B0502040204020203" pitchFamily="34" charset="0"/>
                <a:cs typeface="Calibri" panose="020F0502020204030204" pitchFamily="34" charset="0"/>
              </a:rPr>
              <a:t>da</a:t>
            </a:r>
            <a:r>
              <a:rPr lang="en-US" dirty="0">
                <a:latin typeface="Calibri" panose="020F0502020204030204" pitchFamily="34" charset="0"/>
                <a:ea typeface="Segoe UI" panose="020B0502040204020203" pitchFamily="34" charset="0"/>
                <a:cs typeface="Calibri" panose="020F0502020204030204" pitchFamily="34" charset="0"/>
              </a:rPr>
              <a:t>n</a:t>
            </a:r>
            <a:r>
              <a:rPr lang="en-US" spc="75" dirty="0">
                <a:latin typeface="Calibri" panose="020F0502020204030204" pitchFamily="34" charset="0"/>
                <a:ea typeface="Candara" panose="020E0502030303020204" pitchFamily="34" charset="0"/>
                <a:cs typeface="Calibri" panose="020F0502020204030204" pitchFamily="34" charset="0"/>
              </a:rPr>
              <a:t> </a:t>
            </a:r>
            <a:r>
              <a:rPr lang="en-US" spc="25" dirty="0" err="1">
                <a:latin typeface="Calibri" panose="020F0502020204030204" pitchFamily="34" charset="0"/>
                <a:ea typeface="Segoe UI" panose="020B0502040204020203" pitchFamily="34" charset="0"/>
                <a:cs typeface="Calibri" panose="020F0502020204030204" pitchFamily="34" charset="0"/>
              </a:rPr>
              <a:t>m</a:t>
            </a:r>
            <a:r>
              <a:rPr lang="en-US" spc="20" dirty="0" err="1">
                <a:latin typeface="Calibri" panose="020F0502020204030204" pitchFamily="34" charset="0"/>
                <a:ea typeface="Segoe UI" panose="020B0502040204020203" pitchFamily="34" charset="0"/>
                <a:cs typeface="Calibri" panose="020F0502020204030204" pitchFamily="34" charset="0"/>
              </a:rPr>
              <a:t>e</a:t>
            </a:r>
            <a:r>
              <a:rPr lang="en-US" spc="25" dirty="0" err="1">
                <a:latin typeface="Calibri" panose="020F0502020204030204" pitchFamily="34" charset="0"/>
                <a:ea typeface="Segoe UI" panose="020B0502040204020203" pitchFamily="34" charset="0"/>
                <a:cs typeface="Calibri" panose="020F0502020204030204" pitchFamily="34" charset="0"/>
              </a:rPr>
              <a:t>mb</a:t>
            </a:r>
            <a:r>
              <a:rPr lang="en-US" spc="30" dirty="0" err="1">
                <a:latin typeface="Calibri" panose="020F0502020204030204" pitchFamily="34" charset="0"/>
                <a:ea typeface="Segoe UI" panose="020B0502040204020203" pitchFamily="34" charset="0"/>
                <a:cs typeface="Calibri" panose="020F0502020204030204" pitchFamily="34" charset="0"/>
              </a:rPr>
              <a:t>u</a:t>
            </a:r>
            <a:r>
              <a:rPr lang="en-US" spc="25" dirty="0" err="1">
                <a:latin typeface="Calibri" panose="020F0502020204030204" pitchFamily="34" charset="0"/>
                <a:ea typeface="Segoe UI" panose="020B0502040204020203" pitchFamily="34" charset="0"/>
                <a:cs typeface="Calibri" panose="020F0502020204030204" pitchFamily="34" charset="0"/>
              </a:rPr>
              <a:t>a</a:t>
            </a:r>
            <a:r>
              <a:rPr lang="en-US" dirty="0" err="1">
                <a:latin typeface="Calibri" panose="020F0502020204030204" pitchFamily="34" charset="0"/>
                <a:ea typeface="Segoe UI" panose="020B0502040204020203" pitchFamily="34" charset="0"/>
                <a:cs typeface="Calibri" panose="020F0502020204030204" pitchFamily="34" charset="0"/>
              </a:rPr>
              <a:t>t</a:t>
            </a:r>
            <a:r>
              <a:rPr lang="en-US" spc="65" dirty="0">
                <a:latin typeface="Calibri" panose="020F0502020204030204" pitchFamily="34" charset="0"/>
                <a:ea typeface="Candara" panose="020E0502030303020204" pitchFamily="34" charset="0"/>
                <a:cs typeface="Calibri" panose="020F0502020204030204" pitchFamily="34" charset="0"/>
              </a:rPr>
              <a:t> </a:t>
            </a:r>
            <a:r>
              <a:rPr lang="en-US" i="1" spc="20" dirty="0">
                <a:latin typeface="Calibri" panose="020F0502020204030204" pitchFamily="34" charset="0"/>
                <a:ea typeface="Segoe UI" panose="020B0502040204020203" pitchFamily="34" charset="0"/>
                <a:cs typeface="Calibri" panose="020F0502020204030204" pitchFamily="34" charset="0"/>
              </a:rPr>
              <a:t>r</a:t>
            </a:r>
            <a:r>
              <a:rPr lang="en-US" i="1" spc="30" dirty="0">
                <a:latin typeface="Calibri" panose="020F0502020204030204" pitchFamily="34" charset="0"/>
                <a:ea typeface="Segoe UI" panose="020B0502040204020203" pitchFamily="34" charset="0"/>
                <a:cs typeface="Calibri" panose="020F0502020204030204" pitchFamily="34" charset="0"/>
              </a:rPr>
              <a:t>e</a:t>
            </a:r>
            <a:r>
              <a:rPr lang="en-US" i="1" spc="25" dirty="0">
                <a:latin typeface="Calibri" panose="020F0502020204030204" pitchFamily="34" charset="0"/>
                <a:ea typeface="Segoe UI" panose="020B0502040204020203" pitchFamily="34" charset="0"/>
                <a:cs typeface="Calibri" panose="020F0502020204030204" pitchFamily="34" charset="0"/>
              </a:rPr>
              <a:t>p</a:t>
            </a:r>
            <a:r>
              <a:rPr lang="en-US" i="1" spc="30" dirty="0">
                <a:latin typeface="Calibri" panose="020F0502020204030204" pitchFamily="34" charset="0"/>
                <a:ea typeface="Segoe UI" panose="020B0502040204020203" pitchFamily="34" charset="0"/>
                <a:cs typeface="Calibri" panose="020F0502020204030204" pitchFamily="34" charset="0"/>
              </a:rPr>
              <a:t>or</a:t>
            </a:r>
            <a:r>
              <a:rPr lang="en-US" i="1" spc="20" dirty="0">
                <a:latin typeface="Calibri" panose="020F0502020204030204" pitchFamily="34" charset="0"/>
                <a:ea typeface="Segoe UI" panose="020B0502040204020203" pitchFamily="34" charset="0"/>
                <a:cs typeface="Calibri" panose="020F0502020204030204" pitchFamily="34" charset="0"/>
              </a:rPr>
              <a:t>t</a:t>
            </a:r>
            <a:r>
              <a:rPr lang="en-US" spc="35" dirty="0">
                <a:latin typeface="Calibri" panose="020F0502020204030204" pitchFamily="34" charset="0"/>
                <a:ea typeface="Segoe UI" panose="020B0502040204020203" pitchFamily="34" charset="0"/>
                <a:cs typeface="Calibri" panose="020F0502020204030204" pitchFamily="34" charset="0"/>
              </a:rPr>
              <a:t>/</a:t>
            </a:r>
            <a:r>
              <a:rPr lang="en-US" spc="20" dirty="0" err="1">
                <a:latin typeface="Calibri" panose="020F0502020204030204" pitchFamily="34" charset="0"/>
                <a:ea typeface="Segoe UI" panose="020B0502040204020203" pitchFamily="34" charset="0"/>
                <a:cs typeface="Calibri" panose="020F0502020204030204" pitchFamily="34" charset="0"/>
              </a:rPr>
              <a:t>l</a:t>
            </a:r>
            <a:r>
              <a:rPr lang="en-US" spc="25" dirty="0" err="1">
                <a:latin typeface="Calibri" panose="020F0502020204030204" pitchFamily="34" charset="0"/>
                <a:ea typeface="Segoe UI" panose="020B0502040204020203" pitchFamily="34" charset="0"/>
                <a:cs typeface="Calibri" panose="020F0502020204030204" pitchFamily="34" charset="0"/>
              </a:rPr>
              <a:t>ap</a:t>
            </a:r>
            <a:r>
              <a:rPr lang="en-US" spc="30" dirty="0" err="1">
                <a:latin typeface="Calibri" panose="020F0502020204030204" pitchFamily="34" charset="0"/>
                <a:ea typeface="Segoe UI" panose="020B0502040204020203" pitchFamily="34" charset="0"/>
                <a:cs typeface="Calibri" panose="020F0502020204030204" pitchFamily="34" charset="0"/>
              </a:rPr>
              <a:t>o</a:t>
            </a:r>
            <a:r>
              <a:rPr lang="en-US" spc="25" dirty="0" err="1">
                <a:latin typeface="Calibri" panose="020F0502020204030204" pitchFamily="34" charset="0"/>
                <a:ea typeface="Segoe UI" panose="020B0502040204020203" pitchFamily="34" charset="0"/>
                <a:cs typeface="Calibri" panose="020F0502020204030204" pitchFamily="34" charset="0"/>
              </a:rPr>
              <a:t>ra</a:t>
            </a:r>
            <a:r>
              <a:rPr lang="en-US" spc="30" dirty="0" err="1">
                <a:latin typeface="Calibri" panose="020F0502020204030204" pitchFamily="34" charset="0"/>
                <a:ea typeface="Segoe UI" panose="020B0502040204020203" pitchFamily="34" charset="0"/>
                <a:cs typeface="Calibri" panose="020F0502020204030204" pitchFamily="34" charset="0"/>
              </a:rPr>
              <a:t>n</a:t>
            </a:r>
            <a:r>
              <a:rPr lang="en-US" dirty="0">
                <a:latin typeface="Calibri" panose="020F0502020204030204" pitchFamily="34" charset="0"/>
                <a:ea typeface="Segoe UI" panose="020B0502040204020203" pitchFamily="34" charset="0"/>
                <a:cs typeface="Calibri" panose="020F0502020204030204" pitchFamily="34" charset="0"/>
              </a:rPr>
              <a:t>.</a:t>
            </a:r>
            <a:endParaRPr lang="id-ID" dirty="0">
              <a:latin typeface="Calibri" panose="020F0502020204030204" pitchFamily="34" charset="0"/>
              <a:ea typeface="Segoe UI" panose="020B0502040204020203" pitchFamily="34" charset="0"/>
              <a:cs typeface="Calibri" panose="020F0502020204030204" pitchFamily="34" charset="0"/>
            </a:endParaRPr>
          </a:p>
          <a:p>
            <a:pPr marL="514350" lvl="0" indent="-514350" algn="just">
              <a:spcBef>
                <a:spcPts val="335"/>
              </a:spcBef>
              <a:buFont typeface="+mj-lt"/>
              <a:buAutoNum type="arabicPeriod"/>
            </a:pPr>
            <a:r>
              <a:rPr lang="id-ID" dirty="0">
                <a:latin typeface="Calibri" panose="020F0502020204030204" pitchFamily="34" charset="0"/>
                <a:ea typeface="Malgun Gothic" panose="020B0503020000020004" pitchFamily="34" charset="-127"/>
                <a:cs typeface="Calibri" panose="020F0502020204030204" pitchFamily="34" charset="0"/>
              </a:rPr>
              <a:t>Administrator (Kabupaten) :</a:t>
            </a:r>
            <a:r>
              <a:rPr lang="en-US" spc="25" dirty="0" err="1">
                <a:solidFill>
                  <a:prstClr val="black"/>
                </a:solidFill>
                <a:latin typeface="Calibri" panose="020F0502020204030204" pitchFamily="34" charset="0"/>
                <a:ea typeface="Segoe UI" panose="020B0502040204020203" pitchFamily="34" charset="0"/>
                <a:cs typeface="Calibri" panose="020F0502020204030204" pitchFamily="34" charset="0"/>
              </a:rPr>
              <a:t>m</a:t>
            </a:r>
            <a:r>
              <a:rPr lang="en-US" spc="20" dirty="0" err="1">
                <a:solidFill>
                  <a:prstClr val="black"/>
                </a:solidFill>
                <a:latin typeface="Calibri" panose="020F0502020204030204" pitchFamily="34" charset="0"/>
                <a:ea typeface="Segoe UI" panose="020B0502040204020203" pitchFamily="34" charset="0"/>
                <a:cs typeface="Calibri" panose="020F0502020204030204" pitchFamily="34" charset="0"/>
              </a:rPr>
              <a:t>el</a:t>
            </a:r>
            <a:r>
              <a:rPr lang="en-US" spc="25" dirty="0" err="1">
                <a:solidFill>
                  <a:prstClr val="black"/>
                </a:solidFill>
                <a:latin typeface="Calibri" panose="020F0502020204030204" pitchFamily="34" charset="0"/>
                <a:ea typeface="Segoe UI" panose="020B0502040204020203" pitchFamily="34" charset="0"/>
                <a:cs typeface="Calibri" panose="020F0502020204030204" pitchFamily="34" charset="0"/>
              </a:rPr>
              <a:t>a</a:t>
            </a:r>
            <a:r>
              <a:rPr lang="en-US" spc="40" dirty="0" err="1">
                <a:solidFill>
                  <a:prstClr val="black"/>
                </a:solidFill>
                <a:latin typeface="Calibri" panose="020F0502020204030204" pitchFamily="34" charset="0"/>
                <a:ea typeface="Segoe UI" panose="020B0502040204020203" pitchFamily="34" charset="0"/>
                <a:cs typeface="Calibri" panose="020F0502020204030204" pitchFamily="34" charset="0"/>
              </a:rPr>
              <a:t>k</a:t>
            </a:r>
            <a:r>
              <a:rPr lang="en-US" spc="30" dirty="0" err="1">
                <a:solidFill>
                  <a:prstClr val="black"/>
                </a:solidFill>
                <a:latin typeface="Calibri" panose="020F0502020204030204" pitchFamily="34" charset="0"/>
                <a:ea typeface="Segoe UI" panose="020B0502040204020203" pitchFamily="34" charset="0"/>
                <a:cs typeface="Calibri" panose="020F0502020204030204" pitchFamily="34" charset="0"/>
              </a:rPr>
              <a:t>uk</a:t>
            </a:r>
            <a:r>
              <a:rPr lang="en-US" spc="25" dirty="0" err="1">
                <a:solidFill>
                  <a:prstClr val="black"/>
                </a:solidFill>
                <a:latin typeface="Calibri" panose="020F0502020204030204" pitchFamily="34" charset="0"/>
                <a:ea typeface="Segoe UI" panose="020B0502040204020203" pitchFamily="34" charset="0"/>
                <a:cs typeface="Calibri" panose="020F0502020204030204" pitchFamily="34" charset="0"/>
              </a:rPr>
              <a:t>a</a:t>
            </a:r>
            <a:r>
              <a:rPr lang="en-US" dirty="0" err="1">
                <a:solidFill>
                  <a:prstClr val="black"/>
                </a:solidFill>
                <a:latin typeface="Calibri" panose="020F0502020204030204" pitchFamily="34" charset="0"/>
                <a:ea typeface="Segoe UI" panose="020B0502040204020203" pitchFamily="34" charset="0"/>
                <a:cs typeface="Calibri" panose="020F0502020204030204" pitchFamily="34" charset="0"/>
              </a:rPr>
              <a:t>n</a:t>
            </a:r>
            <a:r>
              <a:rPr lang="en-US" spc="275" dirty="0">
                <a:solidFill>
                  <a:prstClr val="black"/>
                </a:solidFill>
                <a:latin typeface="Calibri" panose="020F0502020204030204" pitchFamily="34" charset="0"/>
                <a:ea typeface="Candara" panose="020E0502030303020204" pitchFamily="34" charset="0"/>
                <a:cs typeface="Calibri" panose="020F0502020204030204" pitchFamily="34" charset="0"/>
              </a:rPr>
              <a:t> </a:t>
            </a:r>
            <a:r>
              <a:rPr lang="en-US" spc="25" dirty="0" err="1">
                <a:solidFill>
                  <a:prstClr val="black"/>
                </a:solidFill>
                <a:latin typeface="Calibri" panose="020F0502020204030204" pitchFamily="34" charset="0"/>
                <a:ea typeface="Segoe UI" panose="020B0502040204020203" pitchFamily="34" charset="0"/>
                <a:cs typeface="Calibri" panose="020F0502020204030204" pitchFamily="34" charset="0"/>
              </a:rPr>
              <a:t>r</a:t>
            </a:r>
            <a:r>
              <a:rPr lang="en-US" spc="20" dirty="0" err="1">
                <a:solidFill>
                  <a:prstClr val="black"/>
                </a:solidFill>
                <a:latin typeface="Calibri" panose="020F0502020204030204" pitchFamily="34" charset="0"/>
                <a:ea typeface="Segoe UI" panose="020B0502040204020203" pitchFamily="34" charset="0"/>
                <a:cs typeface="Calibri" panose="020F0502020204030204" pitchFamily="34" charset="0"/>
              </a:rPr>
              <a:t>e</a:t>
            </a:r>
            <a:r>
              <a:rPr lang="en-US" spc="25" dirty="0" err="1">
                <a:solidFill>
                  <a:prstClr val="black"/>
                </a:solidFill>
                <a:latin typeface="Calibri" panose="020F0502020204030204" pitchFamily="34" charset="0"/>
                <a:ea typeface="Segoe UI" panose="020B0502040204020203" pitchFamily="34" charset="0"/>
                <a:cs typeface="Calibri" panose="020F0502020204030204" pitchFamily="34" charset="0"/>
              </a:rPr>
              <a:t>g</a:t>
            </a:r>
            <a:r>
              <a:rPr lang="en-US" spc="20" dirty="0" err="1">
                <a:solidFill>
                  <a:prstClr val="black"/>
                </a:solidFill>
                <a:latin typeface="Calibri" panose="020F0502020204030204" pitchFamily="34" charset="0"/>
                <a:ea typeface="Segoe UI" panose="020B0502040204020203" pitchFamily="34" charset="0"/>
                <a:cs typeface="Calibri" panose="020F0502020204030204" pitchFamily="34" charset="0"/>
              </a:rPr>
              <a:t>is</a:t>
            </a:r>
            <a:r>
              <a:rPr lang="en-US" spc="25" dirty="0" err="1">
                <a:solidFill>
                  <a:prstClr val="black"/>
                </a:solidFill>
                <a:latin typeface="Calibri" panose="020F0502020204030204" pitchFamily="34" charset="0"/>
                <a:ea typeface="Segoe UI" panose="020B0502040204020203" pitchFamily="34" charset="0"/>
                <a:cs typeface="Calibri" panose="020F0502020204030204" pitchFamily="34" charset="0"/>
              </a:rPr>
              <a:t>tra</a:t>
            </a:r>
            <a:r>
              <a:rPr lang="en-US" spc="30" dirty="0" err="1">
                <a:solidFill>
                  <a:prstClr val="black"/>
                </a:solidFill>
                <a:latin typeface="Calibri" panose="020F0502020204030204" pitchFamily="34" charset="0"/>
                <a:ea typeface="Segoe UI" panose="020B0502040204020203" pitchFamily="34" charset="0"/>
                <a:cs typeface="Calibri" panose="020F0502020204030204" pitchFamily="34" charset="0"/>
              </a:rPr>
              <a:t>s</a:t>
            </a:r>
            <a:r>
              <a:rPr lang="en-US" dirty="0" err="1">
                <a:solidFill>
                  <a:prstClr val="black"/>
                </a:solidFill>
                <a:latin typeface="Calibri" panose="020F0502020204030204" pitchFamily="34" charset="0"/>
                <a:ea typeface="Segoe UI" panose="020B0502040204020203" pitchFamily="34" charset="0"/>
                <a:cs typeface="Calibri" panose="020F0502020204030204" pitchFamily="34" charset="0"/>
              </a:rPr>
              <a:t>i</a:t>
            </a:r>
            <a:r>
              <a:rPr lang="en-US" dirty="0">
                <a:solidFill>
                  <a:prstClr val="black"/>
                </a:solidFill>
                <a:latin typeface="Calibri" panose="020F0502020204030204" pitchFamily="34" charset="0"/>
                <a:ea typeface="Candara" panose="020E0502030303020204" pitchFamily="34" charset="0"/>
                <a:cs typeface="Calibri" panose="020F0502020204030204" pitchFamily="34" charset="0"/>
              </a:rPr>
              <a:t> </a:t>
            </a:r>
            <a:r>
              <a:rPr lang="id-ID" dirty="0">
                <a:solidFill>
                  <a:prstClr val="black"/>
                </a:solidFill>
                <a:latin typeface="Calibri" panose="020F0502020204030204" pitchFamily="34" charset="0"/>
                <a:ea typeface="Candara" panose="020E0502030303020204" pitchFamily="34" charset="0"/>
                <a:cs typeface="Calibri" panose="020F0502020204030204" pitchFamily="34" charset="0"/>
              </a:rPr>
              <a:t>dan membuat akun </a:t>
            </a:r>
            <a:r>
              <a:rPr lang="en-US" spc="25" dirty="0" err="1">
                <a:solidFill>
                  <a:prstClr val="black"/>
                </a:solidFill>
                <a:latin typeface="Calibri" panose="020F0502020204030204" pitchFamily="34" charset="0"/>
                <a:ea typeface="Segoe UI" panose="020B0502040204020203" pitchFamily="34" charset="0"/>
                <a:cs typeface="Calibri" panose="020F0502020204030204" pitchFamily="34" charset="0"/>
              </a:rPr>
              <a:t>p</a:t>
            </a:r>
            <a:r>
              <a:rPr lang="en-US" spc="20" dirty="0" err="1">
                <a:solidFill>
                  <a:prstClr val="black"/>
                </a:solidFill>
                <a:latin typeface="Calibri" panose="020F0502020204030204" pitchFamily="34" charset="0"/>
                <a:ea typeface="Segoe UI" panose="020B0502040204020203" pitchFamily="34" charset="0"/>
                <a:cs typeface="Calibri" panose="020F0502020204030204" pitchFamily="34" charset="0"/>
              </a:rPr>
              <a:t>e</a:t>
            </a:r>
            <a:r>
              <a:rPr lang="en-US" spc="30" dirty="0" err="1">
                <a:solidFill>
                  <a:prstClr val="black"/>
                </a:solidFill>
                <a:latin typeface="Calibri" panose="020F0502020204030204" pitchFamily="34" charset="0"/>
                <a:ea typeface="Segoe UI" panose="020B0502040204020203" pitchFamily="34" charset="0"/>
                <a:cs typeface="Calibri" panose="020F0502020204030204" pitchFamily="34" charset="0"/>
              </a:rPr>
              <a:t>n</a:t>
            </a:r>
            <a:r>
              <a:rPr lang="en-US" spc="25" dirty="0" err="1">
                <a:solidFill>
                  <a:prstClr val="black"/>
                </a:solidFill>
                <a:latin typeface="Calibri" panose="020F0502020204030204" pitchFamily="34" charset="0"/>
                <a:ea typeface="Segoe UI" panose="020B0502040204020203" pitchFamily="34" charset="0"/>
                <a:cs typeface="Calibri" panose="020F0502020204030204" pitchFamily="34" charset="0"/>
              </a:rPr>
              <a:t>gg</a:t>
            </a:r>
            <a:r>
              <a:rPr lang="en-US" spc="30" dirty="0" err="1">
                <a:solidFill>
                  <a:prstClr val="black"/>
                </a:solidFill>
                <a:latin typeface="Calibri" panose="020F0502020204030204" pitchFamily="34" charset="0"/>
                <a:ea typeface="Segoe UI" panose="020B0502040204020203" pitchFamily="34" charset="0"/>
                <a:cs typeface="Calibri" panose="020F0502020204030204" pitchFamily="34" charset="0"/>
              </a:rPr>
              <a:t>un</a:t>
            </a:r>
            <a:r>
              <a:rPr lang="en-US" spc="25" dirty="0" err="1">
                <a:solidFill>
                  <a:prstClr val="black"/>
                </a:solidFill>
                <a:latin typeface="Calibri" panose="020F0502020204030204" pitchFamily="34" charset="0"/>
                <a:ea typeface="Segoe UI" panose="020B0502040204020203" pitchFamily="34" charset="0"/>
                <a:cs typeface="Calibri" panose="020F0502020204030204" pitchFamily="34" charset="0"/>
              </a:rPr>
              <a:t>a</a:t>
            </a:r>
            <a:r>
              <a:rPr lang="en-US" spc="25" dirty="0">
                <a:solidFill>
                  <a:prstClr val="black"/>
                </a:solidFill>
                <a:latin typeface="Calibri" panose="020F0502020204030204" pitchFamily="34" charset="0"/>
                <a:ea typeface="Segoe UI" panose="020B0502040204020203" pitchFamily="34" charset="0"/>
                <a:cs typeface="Calibri" panose="020F0502020204030204" pitchFamily="34" charset="0"/>
              </a:rPr>
              <a:t>/</a:t>
            </a:r>
            <a:r>
              <a:rPr lang="en-US" spc="30" dirty="0">
                <a:solidFill>
                  <a:prstClr val="black"/>
                </a:solidFill>
                <a:latin typeface="Calibri" panose="020F0502020204030204" pitchFamily="34" charset="0"/>
                <a:ea typeface="Segoe UI" panose="020B0502040204020203" pitchFamily="34" charset="0"/>
                <a:cs typeface="Calibri" panose="020F0502020204030204" pitchFamily="34" charset="0"/>
              </a:rPr>
              <a:t>u</a:t>
            </a:r>
            <a:r>
              <a:rPr lang="en-US" spc="20" dirty="0">
                <a:solidFill>
                  <a:prstClr val="black"/>
                </a:solidFill>
                <a:latin typeface="Calibri" panose="020F0502020204030204" pitchFamily="34" charset="0"/>
                <a:ea typeface="Segoe UI" panose="020B0502040204020203" pitchFamily="34" charset="0"/>
                <a:cs typeface="Calibri" panose="020F0502020204030204" pitchFamily="34" charset="0"/>
              </a:rPr>
              <a:t>se</a:t>
            </a:r>
            <a:r>
              <a:rPr lang="en-US" dirty="0">
                <a:solidFill>
                  <a:prstClr val="black"/>
                </a:solidFill>
                <a:latin typeface="Calibri" panose="020F0502020204030204" pitchFamily="34" charset="0"/>
                <a:ea typeface="Segoe UI" panose="020B0502040204020203" pitchFamily="34" charset="0"/>
                <a:cs typeface="Calibri" panose="020F0502020204030204" pitchFamily="34" charset="0"/>
              </a:rPr>
              <a:t>r</a:t>
            </a:r>
            <a:r>
              <a:rPr lang="en-US" spc="290" dirty="0">
                <a:solidFill>
                  <a:prstClr val="black"/>
                </a:solidFill>
                <a:latin typeface="Calibri" panose="020F0502020204030204" pitchFamily="34" charset="0"/>
                <a:ea typeface="Candara" panose="020E0502030303020204" pitchFamily="34" charset="0"/>
                <a:cs typeface="Calibri" panose="020F0502020204030204" pitchFamily="34" charset="0"/>
              </a:rPr>
              <a:t> </a:t>
            </a:r>
            <a:r>
              <a:rPr lang="en-US" spc="20" dirty="0">
                <a:solidFill>
                  <a:prstClr val="black"/>
                </a:solidFill>
                <a:latin typeface="Calibri" panose="020F0502020204030204" pitchFamily="34" charset="0"/>
                <a:ea typeface="Segoe UI" panose="020B0502040204020203" pitchFamily="34" charset="0"/>
                <a:cs typeface="Calibri" panose="020F0502020204030204" pitchFamily="34" charset="0"/>
              </a:rPr>
              <a:t>(</a:t>
            </a:r>
            <a:r>
              <a:rPr lang="id-ID" spc="20" dirty="0">
                <a:solidFill>
                  <a:prstClr val="black"/>
                </a:solidFill>
                <a:latin typeface="Calibri" panose="020F0502020204030204" pitchFamily="34" charset="0"/>
                <a:ea typeface="Segoe UI" panose="020B0502040204020203" pitchFamily="34" charset="0"/>
                <a:cs typeface="Calibri" panose="020F0502020204030204" pitchFamily="34" charset="0"/>
              </a:rPr>
              <a:t>admin Desa</a:t>
            </a:r>
            <a:r>
              <a:rPr lang="en-US" spc="20" dirty="0">
                <a:solidFill>
                  <a:prstClr val="black"/>
                </a:solidFill>
                <a:latin typeface="Calibri" panose="020F0502020204030204" pitchFamily="34" charset="0"/>
                <a:ea typeface="Segoe UI" panose="020B0502040204020203" pitchFamily="34" charset="0"/>
                <a:cs typeface="Calibri" panose="020F0502020204030204" pitchFamily="34" charset="0"/>
              </a:rPr>
              <a:t>)</a:t>
            </a:r>
            <a:r>
              <a:rPr lang="id-ID" spc="20" dirty="0">
                <a:solidFill>
                  <a:prstClr val="black"/>
                </a:solidFill>
                <a:latin typeface="Calibri" panose="020F0502020204030204" pitchFamily="34" charset="0"/>
                <a:ea typeface="Segoe UI" panose="020B0502040204020203" pitchFamily="34" charset="0"/>
                <a:cs typeface="Calibri" panose="020F0502020204030204" pitchFamily="34" charset="0"/>
              </a:rPr>
              <a:t> </a:t>
            </a:r>
            <a:r>
              <a:rPr lang="en-US" spc="25" dirty="0">
                <a:solidFill>
                  <a:prstClr val="black"/>
                </a:solidFill>
                <a:latin typeface="Calibri" panose="020F0502020204030204" pitchFamily="34" charset="0"/>
                <a:ea typeface="Segoe UI" panose="020B0502040204020203" pitchFamily="34" charset="0"/>
                <a:cs typeface="Calibri" panose="020F0502020204030204" pitchFamily="34" charset="0"/>
              </a:rPr>
              <a:t>da</a:t>
            </a:r>
            <a:r>
              <a:rPr lang="en-US" dirty="0">
                <a:solidFill>
                  <a:prstClr val="black"/>
                </a:solidFill>
                <a:latin typeface="Calibri" panose="020F0502020204030204" pitchFamily="34" charset="0"/>
                <a:ea typeface="Segoe UI" panose="020B0502040204020203" pitchFamily="34" charset="0"/>
                <a:cs typeface="Calibri" panose="020F0502020204030204" pitchFamily="34" charset="0"/>
              </a:rPr>
              <a:t>n</a:t>
            </a:r>
            <a:r>
              <a:rPr lang="en-US" spc="75" dirty="0">
                <a:solidFill>
                  <a:prstClr val="black"/>
                </a:solidFill>
                <a:latin typeface="Calibri" panose="020F0502020204030204" pitchFamily="34" charset="0"/>
                <a:ea typeface="Candara" panose="020E0502030303020204" pitchFamily="34" charset="0"/>
                <a:cs typeface="Calibri" panose="020F0502020204030204" pitchFamily="34" charset="0"/>
              </a:rPr>
              <a:t> </a:t>
            </a:r>
            <a:r>
              <a:rPr lang="en-US" spc="25" dirty="0" err="1">
                <a:solidFill>
                  <a:prstClr val="black"/>
                </a:solidFill>
                <a:latin typeface="Calibri" panose="020F0502020204030204" pitchFamily="34" charset="0"/>
                <a:ea typeface="Segoe UI" panose="020B0502040204020203" pitchFamily="34" charset="0"/>
                <a:cs typeface="Calibri" panose="020F0502020204030204" pitchFamily="34" charset="0"/>
              </a:rPr>
              <a:t>m</a:t>
            </a:r>
            <a:r>
              <a:rPr lang="en-US" spc="20" dirty="0" err="1">
                <a:solidFill>
                  <a:prstClr val="black"/>
                </a:solidFill>
                <a:latin typeface="Calibri" panose="020F0502020204030204" pitchFamily="34" charset="0"/>
                <a:ea typeface="Segoe UI" panose="020B0502040204020203" pitchFamily="34" charset="0"/>
                <a:cs typeface="Calibri" panose="020F0502020204030204" pitchFamily="34" charset="0"/>
              </a:rPr>
              <a:t>e</a:t>
            </a:r>
            <a:r>
              <a:rPr lang="en-US" spc="25" dirty="0" err="1">
                <a:solidFill>
                  <a:prstClr val="black"/>
                </a:solidFill>
                <a:latin typeface="Calibri" panose="020F0502020204030204" pitchFamily="34" charset="0"/>
                <a:ea typeface="Segoe UI" panose="020B0502040204020203" pitchFamily="34" charset="0"/>
                <a:cs typeface="Calibri" panose="020F0502020204030204" pitchFamily="34" charset="0"/>
              </a:rPr>
              <a:t>mb</a:t>
            </a:r>
            <a:r>
              <a:rPr lang="en-US" spc="30" dirty="0" err="1">
                <a:solidFill>
                  <a:prstClr val="black"/>
                </a:solidFill>
                <a:latin typeface="Calibri" panose="020F0502020204030204" pitchFamily="34" charset="0"/>
                <a:ea typeface="Segoe UI" panose="020B0502040204020203" pitchFamily="34" charset="0"/>
                <a:cs typeface="Calibri" panose="020F0502020204030204" pitchFamily="34" charset="0"/>
              </a:rPr>
              <a:t>u</a:t>
            </a:r>
            <a:r>
              <a:rPr lang="en-US" spc="25" dirty="0" err="1">
                <a:solidFill>
                  <a:prstClr val="black"/>
                </a:solidFill>
                <a:latin typeface="Calibri" panose="020F0502020204030204" pitchFamily="34" charset="0"/>
                <a:ea typeface="Segoe UI" panose="020B0502040204020203" pitchFamily="34" charset="0"/>
                <a:cs typeface="Calibri" panose="020F0502020204030204" pitchFamily="34" charset="0"/>
              </a:rPr>
              <a:t>a</a:t>
            </a:r>
            <a:r>
              <a:rPr lang="en-US" dirty="0" err="1">
                <a:solidFill>
                  <a:prstClr val="black"/>
                </a:solidFill>
                <a:latin typeface="Calibri" panose="020F0502020204030204" pitchFamily="34" charset="0"/>
                <a:ea typeface="Segoe UI" panose="020B0502040204020203" pitchFamily="34" charset="0"/>
                <a:cs typeface="Calibri" panose="020F0502020204030204" pitchFamily="34" charset="0"/>
              </a:rPr>
              <a:t>t</a:t>
            </a:r>
            <a:r>
              <a:rPr lang="en-US" spc="65" dirty="0">
                <a:solidFill>
                  <a:prstClr val="black"/>
                </a:solidFill>
                <a:latin typeface="Calibri" panose="020F0502020204030204" pitchFamily="34" charset="0"/>
                <a:ea typeface="Candara" panose="020E0502030303020204" pitchFamily="34" charset="0"/>
                <a:cs typeface="Calibri" panose="020F0502020204030204" pitchFamily="34" charset="0"/>
              </a:rPr>
              <a:t> </a:t>
            </a:r>
            <a:r>
              <a:rPr lang="en-US" i="1" spc="20" dirty="0">
                <a:solidFill>
                  <a:prstClr val="black"/>
                </a:solidFill>
                <a:latin typeface="Calibri" panose="020F0502020204030204" pitchFamily="34" charset="0"/>
                <a:ea typeface="Segoe UI" panose="020B0502040204020203" pitchFamily="34" charset="0"/>
                <a:cs typeface="Calibri" panose="020F0502020204030204" pitchFamily="34" charset="0"/>
              </a:rPr>
              <a:t>r</a:t>
            </a:r>
            <a:r>
              <a:rPr lang="en-US" i="1" spc="30" dirty="0">
                <a:solidFill>
                  <a:prstClr val="black"/>
                </a:solidFill>
                <a:latin typeface="Calibri" panose="020F0502020204030204" pitchFamily="34" charset="0"/>
                <a:ea typeface="Segoe UI" panose="020B0502040204020203" pitchFamily="34" charset="0"/>
                <a:cs typeface="Calibri" panose="020F0502020204030204" pitchFamily="34" charset="0"/>
              </a:rPr>
              <a:t>e</a:t>
            </a:r>
            <a:r>
              <a:rPr lang="en-US" i="1" spc="25" dirty="0">
                <a:solidFill>
                  <a:prstClr val="black"/>
                </a:solidFill>
                <a:latin typeface="Calibri" panose="020F0502020204030204" pitchFamily="34" charset="0"/>
                <a:ea typeface="Segoe UI" panose="020B0502040204020203" pitchFamily="34" charset="0"/>
                <a:cs typeface="Calibri" panose="020F0502020204030204" pitchFamily="34" charset="0"/>
              </a:rPr>
              <a:t>p</a:t>
            </a:r>
            <a:r>
              <a:rPr lang="en-US" i="1" spc="30" dirty="0">
                <a:solidFill>
                  <a:prstClr val="black"/>
                </a:solidFill>
                <a:latin typeface="Calibri" panose="020F0502020204030204" pitchFamily="34" charset="0"/>
                <a:ea typeface="Segoe UI" panose="020B0502040204020203" pitchFamily="34" charset="0"/>
                <a:cs typeface="Calibri" panose="020F0502020204030204" pitchFamily="34" charset="0"/>
              </a:rPr>
              <a:t>or</a:t>
            </a:r>
            <a:r>
              <a:rPr lang="en-US" i="1" spc="20" dirty="0">
                <a:solidFill>
                  <a:prstClr val="black"/>
                </a:solidFill>
                <a:latin typeface="Calibri" panose="020F0502020204030204" pitchFamily="34" charset="0"/>
                <a:ea typeface="Segoe UI" panose="020B0502040204020203" pitchFamily="34" charset="0"/>
                <a:cs typeface="Calibri" panose="020F0502020204030204" pitchFamily="34" charset="0"/>
              </a:rPr>
              <a:t>t</a:t>
            </a:r>
            <a:r>
              <a:rPr lang="en-US" spc="35" dirty="0">
                <a:solidFill>
                  <a:prstClr val="black"/>
                </a:solidFill>
                <a:latin typeface="Calibri" panose="020F0502020204030204" pitchFamily="34" charset="0"/>
                <a:ea typeface="Segoe UI" panose="020B0502040204020203" pitchFamily="34" charset="0"/>
                <a:cs typeface="Calibri" panose="020F0502020204030204" pitchFamily="34" charset="0"/>
              </a:rPr>
              <a:t>/</a:t>
            </a:r>
            <a:r>
              <a:rPr lang="en-US" spc="20" dirty="0" err="1">
                <a:solidFill>
                  <a:prstClr val="black"/>
                </a:solidFill>
                <a:latin typeface="Calibri" panose="020F0502020204030204" pitchFamily="34" charset="0"/>
                <a:ea typeface="Segoe UI" panose="020B0502040204020203" pitchFamily="34" charset="0"/>
                <a:cs typeface="Calibri" panose="020F0502020204030204" pitchFamily="34" charset="0"/>
              </a:rPr>
              <a:t>l</a:t>
            </a:r>
            <a:r>
              <a:rPr lang="en-US" spc="25" dirty="0" err="1">
                <a:solidFill>
                  <a:prstClr val="black"/>
                </a:solidFill>
                <a:latin typeface="Calibri" panose="020F0502020204030204" pitchFamily="34" charset="0"/>
                <a:ea typeface="Segoe UI" panose="020B0502040204020203" pitchFamily="34" charset="0"/>
                <a:cs typeface="Calibri" panose="020F0502020204030204" pitchFamily="34" charset="0"/>
              </a:rPr>
              <a:t>ap</a:t>
            </a:r>
            <a:r>
              <a:rPr lang="en-US" spc="30" dirty="0" err="1">
                <a:solidFill>
                  <a:prstClr val="black"/>
                </a:solidFill>
                <a:latin typeface="Calibri" panose="020F0502020204030204" pitchFamily="34" charset="0"/>
                <a:ea typeface="Segoe UI" panose="020B0502040204020203" pitchFamily="34" charset="0"/>
                <a:cs typeface="Calibri" panose="020F0502020204030204" pitchFamily="34" charset="0"/>
              </a:rPr>
              <a:t>o</a:t>
            </a:r>
            <a:r>
              <a:rPr lang="en-US" spc="25" dirty="0" err="1">
                <a:solidFill>
                  <a:prstClr val="black"/>
                </a:solidFill>
                <a:latin typeface="Calibri" panose="020F0502020204030204" pitchFamily="34" charset="0"/>
                <a:ea typeface="Segoe UI" panose="020B0502040204020203" pitchFamily="34" charset="0"/>
                <a:cs typeface="Calibri" panose="020F0502020204030204" pitchFamily="34" charset="0"/>
              </a:rPr>
              <a:t>ra</a:t>
            </a:r>
            <a:r>
              <a:rPr lang="en-US" spc="30" dirty="0" err="1">
                <a:solidFill>
                  <a:prstClr val="black"/>
                </a:solidFill>
                <a:latin typeface="Calibri" panose="020F0502020204030204" pitchFamily="34" charset="0"/>
                <a:ea typeface="Segoe UI" panose="020B0502040204020203" pitchFamily="34" charset="0"/>
                <a:cs typeface="Calibri" panose="020F0502020204030204" pitchFamily="34" charset="0"/>
              </a:rPr>
              <a:t>n</a:t>
            </a:r>
            <a:r>
              <a:rPr lang="id-ID" spc="30" dirty="0">
                <a:solidFill>
                  <a:prstClr val="black"/>
                </a:solidFill>
                <a:latin typeface="Calibri" panose="020F0502020204030204" pitchFamily="34" charset="0"/>
                <a:ea typeface="Segoe UI" panose="020B0502040204020203" pitchFamily="34" charset="0"/>
                <a:cs typeface="Calibri" panose="020F0502020204030204" pitchFamily="34" charset="0"/>
              </a:rPr>
              <a:t> agregate kabupaten</a:t>
            </a:r>
            <a:endParaRPr lang="id-ID" dirty="0">
              <a:solidFill>
                <a:prstClr val="black"/>
              </a:solidFill>
              <a:latin typeface="Calibri" panose="020F0502020204030204" pitchFamily="34" charset="0"/>
              <a:ea typeface="Segoe UI" panose="020B0502040204020203" pitchFamily="34" charset="0"/>
              <a:cs typeface="Calibri" panose="020F0502020204030204" pitchFamily="34" charset="0"/>
            </a:endParaRPr>
          </a:p>
          <a:p>
            <a:pPr marL="514350" lvl="0" indent="-514350" algn="just">
              <a:spcBef>
                <a:spcPts val="335"/>
              </a:spcBef>
              <a:spcAft>
                <a:spcPts val="0"/>
              </a:spcAft>
              <a:buFont typeface="+mj-lt"/>
              <a:buAutoNum type="arabicPeriod"/>
            </a:pPr>
            <a:endParaRPr lang="id-ID" dirty="0">
              <a:latin typeface="Calibri" panose="020F0502020204030204" pitchFamily="34" charset="0"/>
              <a:ea typeface="Malgun Gothic" panose="020B0503020000020004" pitchFamily="34" charset="-127"/>
              <a:cs typeface="Times New Roman" panose="02020603050405020304" pitchFamily="18" charset="0"/>
            </a:endParaRPr>
          </a:p>
          <a:p>
            <a:endParaRPr lang="id-ID" dirty="0"/>
          </a:p>
        </p:txBody>
      </p:sp>
    </p:spTree>
    <p:extLst>
      <p:ext uri="{BB962C8B-B14F-4D97-AF65-F5344CB8AC3E}">
        <p14:creationId xmlns:p14="http://schemas.microsoft.com/office/powerpoint/2010/main" val="23303967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3499</TotalTime>
  <Words>1591</Words>
  <Application>Microsoft Macintosh PowerPoint</Application>
  <PresentationFormat>Widescreen</PresentationFormat>
  <Paragraphs>170</Paragraphs>
  <Slides>26</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26</vt:i4>
      </vt:variant>
    </vt:vector>
  </HeadingPairs>
  <TitlesOfParts>
    <vt:vector size="39" baseType="lpstr">
      <vt:lpstr>等线</vt:lpstr>
      <vt:lpstr>Arial</vt:lpstr>
      <vt:lpstr>Bahnschrift</vt:lpstr>
      <vt:lpstr>Calibri</vt:lpstr>
      <vt:lpstr>Calibri Light</vt:lpstr>
      <vt:lpstr>Cambria</vt:lpstr>
      <vt:lpstr>Courier New</vt:lpstr>
      <vt:lpstr>Perpetua Titling MT</vt:lpstr>
      <vt:lpstr>Segoe UI</vt:lpstr>
      <vt:lpstr>Tahoma</vt:lpstr>
      <vt:lpstr>Univers</vt:lpstr>
      <vt:lpstr>Wingdings</vt:lpstr>
      <vt:lpstr>Office Theme</vt:lpstr>
      <vt:lpstr>KKN Berbasis SDGs Desa </vt:lpstr>
      <vt:lpstr>PowerPoint Presentation</vt:lpstr>
      <vt:lpstr>PowerPoint Presentation</vt:lpstr>
      <vt:lpstr>PowerPoint Presentation</vt:lpstr>
      <vt:lpstr>PENGERTIAN ATS</vt:lpstr>
      <vt:lpstr>PowerPoint Presentation</vt:lpstr>
      <vt:lpstr>PowerPoint Presentation</vt:lpstr>
      <vt:lpstr>AKSELERASI PENGANGANAN ATS</vt:lpstr>
      <vt:lpstr>Jenis dan Tingkatan Pengguna</vt:lpstr>
      <vt:lpstr>PENGENALAN FORM PENDATAAN DALAM APLIKASI ANDROID</vt:lpstr>
      <vt:lpstr>Alur Pengisian Form</vt:lpstr>
      <vt:lpstr>Form Data Keluarga</vt:lpstr>
      <vt:lpstr>Instalasi Aplikasi SIPBM ATS</vt:lpstr>
      <vt:lpstr>Halaman Login</vt:lpstr>
      <vt:lpstr>Halaman Home</vt:lpstr>
      <vt:lpstr>Pengisian Data Keterangan Lokasi</vt:lpstr>
      <vt:lpstr>Pengisian Data Kepala Keluarga</vt:lpstr>
      <vt:lpstr>Pengisian Data Fasilitas Pendidikan</vt:lpstr>
      <vt:lpstr>Pengisian Data Bantuan Pemerintah</vt:lpstr>
      <vt:lpstr>Pengisian Data Pengeluaran</vt:lpstr>
      <vt:lpstr>Pengisian Data Data Keluarga</vt:lpstr>
      <vt:lpstr>Data Keluarga Profil</vt:lpstr>
      <vt:lpstr>Data Keluarga Pendidikan</vt:lpstr>
      <vt:lpstr>Data Keluarga Disabilitas</vt:lpstr>
      <vt:lpstr>Pengisian Data Penerangan dan Fasilitas Pendidikan – 1 </vt:lpstr>
      <vt:lpstr>Pengisian Data Penerangan dan Fasilitas Pendidikan –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Instalasi Aplikasi SIPBM ATS</dc:title>
  <dc:creator>Candini Ardiyanah</dc:creator>
  <cp:lastModifiedBy>Microsoft Office User</cp:lastModifiedBy>
  <cp:revision>7</cp:revision>
  <dcterms:created xsi:type="dcterms:W3CDTF">2022-06-07T03:24:09Z</dcterms:created>
  <dcterms:modified xsi:type="dcterms:W3CDTF">2023-01-04T10:02:40Z</dcterms:modified>
</cp:coreProperties>
</file>