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311" r:id="rId3"/>
    <p:sldId id="280" r:id="rId4"/>
    <p:sldId id="302" r:id="rId5"/>
    <p:sldId id="297" r:id="rId6"/>
    <p:sldId id="299" r:id="rId7"/>
    <p:sldId id="303" r:id="rId8"/>
    <p:sldId id="304" r:id="rId9"/>
    <p:sldId id="295" r:id="rId10"/>
    <p:sldId id="264" r:id="rId11"/>
    <p:sldId id="306" r:id="rId12"/>
    <p:sldId id="307" r:id="rId13"/>
    <p:sldId id="265" r:id="rId14"/>
    <p:sldId id="266" r:id="rId15"/>
    <p:sldId id="271" r:id="rId16"/>
    <p:sldId id="305" r:id="rId17"/>
    <p:sldId id="291" r:id="rId18"/>
    <p:sldId id="309" r:id="rId19"/>
    <p:sldId id="312" r:id="rId20"/>
  </p:sldIdLst>
  <p:sldSz cx="12192000" cy="6858000"/>
  <p:notesSz cx="6858000" cy="99456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>
        <p:scale>
          <a:sx n="81" d="100"/>
          <a:sy n="81" d="100"/>
        </p:scale>
        <p:origin x="-69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45A1A-C4D5-43DF-B6AC-75549FBA0A2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803A3A4-38B9-4BAC-88A9-77185B84CEA3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500" dirty="0" err="1"/>
            <a:t>Undang-Undang</a:t>
          </a:r>
          <a:r>
            <a:rPr lang="id-ID" sz="1500" dirty="0"/>
            <a:t> Nomor 20 Tahun 2003 tentang Sistem Pendidikan Nasional;</a:t>
          </a:r>
          <a:endParaRPr lang="en-ID" sz="1500" dirty="0"/>
        </a:p>
      </dgm:t>
    </dgm:pt>
    <dgm:pt modelId="{A2435F12-6226-4E1C-9461-02876ED3FC77}" type="parTrans" cxnId="{F9B930A2-A9DF-4138-AD30-98B69FC922A2}">
      <dgm:prSet/>
      <dgm:spPr/>
      <dgm:t>
        <a:bodyPr/>
        <a:lstStyle/>
        <a:p>
          <a:endParaRPr lang="en-ID" sz="1500"/>
        </a:p>
      </dgm:t>
    </dgm:pt>
    <dgm:pt modelId="{FD05CC0F-5D8A-4757-9033-502A79D4BD2C}" type="sibTrans" cxnId="{F9B930A2-A9DF-4138-AD30-98B69FC922A2}">
      <dgm:prSet/>
      <dgm:spPr/>
      <dgm:t>
        <a:bodyPr/>
        <a:lstStyle/>
        <a:p>
          <a:endParaRPr lang="en-ID" sz="1500"/>
        </a:p>
      </dgm:t>
    </dgm:pt>
    <dgm:pt modelId="{B765F394-A730-4792-BA95-8BA672B5BF83}">
      <dgm:prSet phldrT="[Text]" custT="1"/>
      <dgm:spPr/>
      <dgm:t>
        <a:bodyPr/>
        <a:lstStyle/>
        <a:p>
          <a:r>
            <a:rPr lang="id-ID" sz="1500" dirty="0"/>
            <a:t>Peraturan Bupati Magelang Nomor .... tentang Rintisan Penuntasan Pendidikan 12 Tahun Kabupaten Magelang</a:t>
          </a:r>
          <a:endParaRPr lang="en-ID" sz="1500" dirty="0"/>
        </a:p>
      </dgm:t>
    </dgm:pt>
    <dgm:pt modelId="{00DD7768-C7BA-4A49-B144-87F6D2129821}" type="parTrans" cxnId="{F2EF0E8C-098F-4E2F-9F0E-89BCBD2274B7}">
      <dgm:prSet/>
      <dgm:spPr/>
      <dgm:t>
        <a:bodyPr/>
        <a:lstStyle/>
        <a:p>
          <a:endParaRPr lang="en-ID" sz="1500"/>
        </a:p>
      </dgm:t>
    </dgm:pt>
    <dgm:pt modelId="{B2797E8C-CAA4-4B11-A3D1-6957AD432CB2}" type="sibTrans" cxnId="{F2EF0E8C-098F-4E2F-9F0E-89BCBD2274B7}">
      <dgm:prSet/>
      <dgm:spPr/>
      <dgm:t>
        <a:bodyPr/>
        <a:lstStyle/>
        <a:p>
          <a:endParaRPr lang="en-ID" sz="1500"/>
        </a:p>
      </dgm:t>
    </dgm:pt>
    <dgm:pt modelId="{FD718B48-DFD4-4BA1-BE18-5A4423CCCE68}">
      <dgm:prSet phldrT="[Text]" custT="1"/>
      <dgm:spPr/>
      <dgm:t>
        <a:bodyPr/>
        <a:lstStyle/>
        <a:p>
          <a:r>
            <a:rPr lang="id-ID" sz="1500" dirty="0"/>
            <a:t>SK Bupati  Magelang Nomor ...tahun ... tentang Bantuan Pembiayaan Rintisan Penuntasan Pendidikan 12 Tahun</a:t>
          </a:r>
          <a:endParaRPr lang="en-ID" sz="1500" dirty="0"/>
        </a:p>
      </dgm:t>
    </dgm:pt>
    <dgm:pt modelId="{CE9D8CF0-45EC-41E6-9E03-F8142FEF5E2E}" type="parTrans" cxnId="{14BEAFAE-B4C9-451B-91BF-2328C6AD2E10}">
      <dgm:prSet/>
      <dgm:spPr/>
      <dgm:t>
        <a:bodyPr/>
        <a:lstStyle/>
        <a:p>
          <a:endParaRPr lang="en-ID" sz="1500"/>
        </a:p>
      </dgm:t>
    </dgm:pt>
    <dgm:pt modelId="{A9211D56-58CD-4C13-B96C-696AED2CDD15}" type="sibTrans" cxnId="{14BEAFAE-B4C9-451B-91BF-2328C6AD2E10}">
      <dgm:prSet/>
      <dgm:spPr/>
      <dgm:t>
        <a:bodyPr/>
        <a:lstStyle/>
        <a:p>
          <a:endParaRPr lang="en-ID" sz="1500"/>
        </a:p>
      </dgm:t>
    </dgm:pt>
    <dgm:pt modelId="{18B21848-8E6A-4020-B8F7-72A204156AB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500"/>
            <a:t>Undang-Undang Nomor 23 Tahun 2014 tentang Pemerintahan Daerah;</a:t>
          </a:r>
          <a:endParaRPr lang="en-ID" sz="1500"/>
        </a:p>
      </dgm:t>
    </dgm:pt>
    <dgm:pt modelId="{751E17FB-1B04-44C1-ACC8-B13072569FF1}" type="parTrans" cxnId="{10D8A51D-B389-4990-89C9-D0E872A79F05}">
      <dgm:prSet/>
      <dgm:spPr/>
      <dgm:t>
        <a:bodyPr/>
        <a:lstStyle/>
        <a:p>
          <a:endParaRPr lang="en-ID" sz="1500"/>
        </a:p>
      </dgm:t>
    </dgm:pt>
    <dgm:pt modelId="{81DD05FE-8F4C-4041-9EBA-6DA907BF4830}" type="sibTrans" cxnId="{10D8A51D-B389-4990-89C9-D0E872A79F05}">
      <dgm:prSet/>
      <dgm:spPr/>
      <dgm:t>
        <a:bodyPr/>
        <a:lstStyle/>
        <a:p>
          <a:endParaRPr lang="en-ID" sz="1500"/>
        </a:p>
      </dgm:t>
    </dgm:pt>
    <dgm:pt modelId="{D2B28F48-84AD-4C3D-9CFC-160BDF7FDE2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500"/>
            <a:t>Undang-Undang Nomor 35 Tahun 2014 tentang Perubahan Atas Undang-Undang Nomor 23 Tahun 2002 tentang Perlindungan Anak; </a:t>
          </a:r>
          <a:endParaRPr lang="en-ID" sz="1500"/>
        </a:p>
      </dgm:t>
    </dgm:pt>
    <dgm:pt modelId="{B07B70CE-90AB-419F-839D-AB512B48E070}" type="parTrans" cxnId="{7ED80DBE-F3A7-47EA-9786-19B5D52C479F}">
      <dgm:prSet/>
      <dgm:spPr/>
      <dgm:t>
        <a:bodyPr/>
        <a:lstStyle/>
        <a:p>
          <a:endParaRPr lang="en-ID" sz="1500"/>
        </a:p>
      </dgm:t>
    </dgm:pt>
    <dgm:pt modelId="{6FED7851-BE8F-499A-8E19-568EFA8FB553}" type="sibTrans" cxnId="{7ED80DBE-F3A7-47EA-9786-19B5D52C479F}">
      <dgm:prSet/>
      <dgm:spPr/>
      <dgm:t>
        <a:bodyPr/>
        <a:lstStyle/>
        <a:p>
          <a:endParaRPr lang="en-ID" sz="1500"/>
        </a:p>
      </dgm:t>
    </dgm:pt>
    <dgm:pt modelId="{A264D6B8-034F-488C-8234-C7679C78287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500"/>
            <a:t>Peraturan Pemerintah Nomor 47 Tahun 2008 tentang Wajib Belajar;</a:t>
          </a:r>
          <a:endParaRPr lang="en-ID" sz="1500"/>
        </a:p>
      </dgm:t>
    </dgm:pt>
    <dgm:pt modelId="{84F71502-8662-4251-951A-3EA3D5CFA313}" type="parTrans" cxnId="{DAA6D48A-7BB1-4499-9C52-0AEDD1CFA437}">
      <dgm:prSet/>
      <dgm:spPr/>
      <dgm:t>
        <a:bodyPr/>
        <a:lstStyle/>
        <a:p>
          <a:endParaRPr lang="en-ID" sz="1500"/>
        </a:p>
      </dgm:t>
    </dgm:pt>
    <dgm:pt modelId="{739DDA6B-AA2C-4B06-B79B-0E51430D35F9}" type="sibTrans" cxnId="{DAA6D48A-7BB1-4499-9C52-0AEDD1CFA437}">
      <dgm:prSet/>
      <dgm:spPr/>
      <dgm:t>
        <a:bodyPr/>
        <a:lstStyle/>
        <a:p>
          <a:endParaRPr lang="en-ID" sz="1500"/>
        </a:p>
      </dgm:t>
    </dgm:pt>
    <dgm:pt modelId="{4F71F0D9-BDF3-4D00-A57C-FC321F8C0DCA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500"/>
            <a:t>Peraturan Pemerintah No 2 Tahun 2018 tentang Standar Pelayanan Minimal</a:t>
          </a:r>
          <a:r>
            <a:rPr lang="en-US" sz="1500"/>
            <a:t>;</a:t>
          </a:r>
          <a:endParaRPr lang="en-ID" sz="1500"/>
        </a:p>
      </dgm:t>
    </dgm:pt>
    <dgm:pt modelId="{086AA5AE-7A2B-4241-B422-37132C4D83EA}" type="parTrans" cxnId="{BAAFCE6C-35D6-449A-99C1-67D1462F487E}">
      <dgm:prSet/>
      <dgm:spPr/>
      <dgm:t>
        <a:bodyPr/>
        <a:lstStyle/>
        <a:p>
          <a:endParaRPr lang="en-ID" sz="1500"/>
        </a:p>
      </dgm:t>
    </dgm:pt>
    <dgm:pt modelId="{BAC61539-ECFB-466D-BB32-56544D02A39E}" type="sibTrans" cxnId="{BAAFCE6C-35D6-449A-99C1-67D1462F487E}">
      <dgm:prSet/>
      <dgm:spPr/>
      <dgm:t>
        <a:bodyPr/>
        <a:lstStyle/>
        <a:p>
          <a:endParaRPr lang="en-ID" sz="1500"/>
        </a:p>
      </dgm:t>
    </dgm:pt>
    <dgm:pt modelId="{3B014038-D24C-496B-9948-7CE22BFB856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500" dirty="0"/>
            <a:t>Peraturan Presiden No 2 Tahun 2015 tentang Rencana Pembangunan Jangka Menengah 2015-201</a:t>
          </a:r>
          <a:r>
            <a:rPr lang="en-US" sz="1500" dirty="0"/>
            <a:t>9;</a:t>
          </a:r>
          <a:endParaRPr lang="en-ID" sz="1500" dirty="0"/>
        </a:p>
      </dgm:t>
    </dgm:pt>
    <dgm:pt modelId="{450F4614-5263-4D36-900D-222C432054C1}" type="parTrans" cxnId="{9924894D-1A78-49AF-8F01-2DD89113B67C}">
      <dgm:prSet/>
      <dgm:spPr/>
      <dgm:t>
        <a:bodyPr/>
        <a:lstStyle/>
        <a:p>
          <a:endParaRPr lang="en-ID" sz="1500"/>
        </a:p>
      </dgm:t>
    </dgm:pt>
    <dgm:pt modelId="{0DC257C0-161A-4E2A-86E5-DECD2B89DF34}" type="sibTrans" cxnId="{9924894D-1A78-49AF-8F01-2DD89113B67C}">
      <dgm:prSet/>
      <dgm:spPr/>
      <dgm:t>
        <a:bodyPr/>
        <a:lstStyle/>
        <a:p>
          <a:endParaRPr lang="en-ID" sz="1500"/>
        </a:p>
      </dgm:t>
    </dgm:pt>
    <dgm:pt modelId="{7B7339B8-B527-47A3-84BF-843434EBBF2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500" dirty="0"/>
            <a:t>Peraturan Presiden Nomor 59 Tahun 2017 tentang Pelaksanaan Pencapaian Tujuan Pembangunan Berkelanjutan</a:t>
          </a:r>
          <a:r>
            <a:rPr lang="en-US" sz="1500" dirty="0"/>
            <a:t>;</a:t>
          </a:r>
          <a:endParaRPr lang="en-ID" sz="1500" dirty="0"/>
        </a:p>
      </dgm:t>
    </dgm:pt>
    <dgm:pt modelId="{F1D7BB4E-673C-424B-894A-524053AD0F86}" type="parTrans" cxnId="{18F5996E-F92B-49FE-8954-268E178AED1A}">
      <dgm:prSet/>
      <dgm:spPr/>
      <dgm:t>
        <a:bodyPr/>
        <a:lstStyle/>
        <a:p>
          <a:endParaRPr lang="en-ID" sz="1500"/>
        </a:p>
      </dgm:t>
    </dgm:pt>
    <dgm:pt modelId="{91F5941D-992F-4D42-87ED-B745CD8EB4CD}" type="sibTrans" cxnId="{18F5996E-F92B-49FE-8954-268E178AED1A}">
      <dgm:prSet/>
      <dgm:spPr/>
      <dgm:t>
        <a:bodyPr/>
        <a:lstStyle/>
        <a:p>
          <a:endParaRPr lang="en-ID" sz="1500"/>
        </a:p>
      </dgm:t>
    </dgm:pt>
    <dgm:pt modelId="{EB61A329-73B7-41E2-B983-14B99E5958C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500"/>
            <a:t>Peraturan Menteri Pendidikan dan Kebudayaan No 80 Tahun 2013 tentang Pendidikan Menengah Universal (PMU)</a:t>
          </a:r>
          <a:r>
            <a:rPr lang="en-US" sz="1500"/>
            <a:t>;</a:t>
          </a:r>
          <a:endParaRPr lang="en-ID" sz="1500"/>
        </a:p>
      </dgm:t>
    </dgm:pt>
    <dgm:pt modelId="{885CF852-EFF7-4CF5-9BB2-1573D9111093}" type="parTrans" cxnId="{A68953CC-EBC5-4649-AE5C-662F48C77E9D}">
      <dgm:prSet/>
      <dgm:spPr/>
      <dgm:t>
        <a:bodyPr/>
        <a:lstStyle/>
        <a:p>
          <a:endParaRPr lang="en-ID" sz="1500"/>
        </a:p>
      </dgm:t>
    </dgm:pt>
    <dgm:pt modelId="{76A55719-00DB-4E98-AC0D-2EDF4A1E8FD2}" type="sibTrans" cxnId="{A68953CC-EBC5-4649-AE5C-662F48C77E9D}">
      <dgm:prSet/>
      <dgm:spPr/>
      <dgm:t>
        <a:bodyPr/>
        <a:lstStyle/>
        <a:p>
          <a:endParaRPr lang="en-ID" sz="1500"/>
        </a:p>
      </dgm:t>
    </dgm:pt>
    <dgm:pt modelId="{EA2C4940-7EE4-4002-9ACF-10F7E5DA100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500"/>
            <a:t>Peraturan Menteri Pendidikan dan Kebudayaan Nomor 19 Tahun 2016 tentang Program Indonesia Pintar;</a:t>
          </a:r>
          <a:endParaRPr lang="en-ID" sz="1500"/>
        </a:p>
      </dgm:t>
    </dgm:pt>
    <dgm:pt modelId="{3980C079-B6FE-4131-B868-65237511E567}" type="parTrans" cxnId="{A6B1FB13-0424-421F-A59D-5D63046890E0}">
      <dgm:prSet/>
      <dgm:spPr/>
      <dgm:t>
        <a:bodyPr/>
        <a:lstStyle/>
        <a:p>
          <a:endParaRPr lang="en-ID" sz="1500"/>
        </a:p>
      </dgm:t>
    </dgm:pt>
    <dgm:pt modelId="{C9460E82-E3F3-407F-A342-A2933A9DA8D7}" type="sibTrans" cxnId="{A6B1FB13-0424-421F-A59D-5D63046890E0}">
      <dgm:prSet/>
      <dgm:spPr/>
      <dgm:t>
        <a:bodyPr/>
        <a:lstStyle/>
        <a:p>
          <a:endParaRPr lang="en-ID" sz="1500"/>
        </a:p>
      </dgm:t>
    </dgm:pt>
    <dgm:pt modelId="{254DBAB7-CC25-4816-8CCD-9CD7377634E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500" dirty="0"/>
            <a:t>Peraturan Menteri Desa, Pembangunan Daerah Tertinggal, dan Transmigrasi Nomor 16 Tahun 2018 tentang Prioritas Penggunaan Dana Desa Tahun 2019</a:t>
          </a:r>
          <a:r>
            <a:rPr lang="en-US" sz="1500" dirty="0"/>
            <a:t>;</a:t>
          </a:r>
          <a:endParaRPr lang="en-ID" sz="1500" dirty="0"/>
        </a:p>
      </dgm:t>
    </dgm:pt>
    <dgm:pt modelId="{FA8B6967-5212-46EF-9C8B-D3316C7CD056}" type="parTrans" cxnId="{80B11D77-C9E1-4F7A-8087-017172F5A81B}">
      <dgm:prSet/>
      <dgm:spPr/>
      <dgm:t>
        <a:bodyPr/>
        <a:lstStyle/>
        <a:p>
          <a:endParaRPr lang="en-ID" sz="1500"/>
        </a:p>
      </dgm:t>
    </dgm:pt>
    <dgm:pt modelId="{0B241C60-87E6-426A-B9CB-AD1B5382B3FC}" type="sibTrans" cxnId="{80B11D77-C9E1-4F7A-8087-017172F5A81B}">
      <dgm:prSet/>
      <dgm:spPr/>
      <dgm:t>
        <a:bodyPr/>
        <a:lstStyle/>
        <a:p>
          <a:endParaRPr lang="en-ID" sz="1500"/>
        </a:p>
      </dgm:t>
    </dgm:pt>
    <dgm:pt modelId="{6285824E-66B3-44C1-BA63-5EBB795002C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500"/>
            <a:t>Konvensi PBB tentang Hak-Hak Anak (</a:t>
          </a:r>
          <a:r>
            <a:rPr lang="id-ID" sz="1500" i="1"/>
            <a:t>U</a:t>
          </a:r>
          <a:r>
            <a:rPr lang="en-US" sz="1500" i="1"/>
            <a:t>nited Nations</a:t>
          </a:r>
          <a:r>
            <a:rPr lang="id-ID" sz="1500" i="1"/>
            <a:t> Convention on the Rights of the Child</a:t>
          </a:r>
          <a:r>
            <a:rPr lang="id-ID" sz="1500"/>
            <a:t>)</a:t>
          </a:r>
          <a:r>
            <a:rPr lang="en-US" sz="1500"/>
            <a:t>.</a:t>
          </a:r>
          <a:endParaRPr lang="en-ID" sz="1500"/>
        </a:p>
      </dgm:t>
    </dgm:pt>
    <dgm:pt modelId="{17DCD554-105F-4F71-AD0E-F9BABBDDC81A}" type="parTrans" cxnId="{CD51E83E-30A4-455B-B8FA-F02CD2465659}">
      <dgm:prSet/>
      <dgm:spPr/>
      <dgm:t>
        <a:bodyPr/>
        <a:lstStyle/>
        <a:p>
          <a:endParaRPr lang="en-ID" sz="1500"/>
        </a:p>
      </dgm:t>
    </dgm:pt>
    <dgm:pt modelId="{37BDD1BE-57EE-46AC-BB36-56D546BF4090}" type="sibTrans" cxnId="{CD51E83E-30A4-455B-B8FA-F02CD2465659}">
      <dgm:prSet/>
      <dgm:spPr/>
      <dgm:t>
        <a:bodyPr/>
        <a:lstStyle/>
        <a:p>
          <a:endParaRPr lang="en-ID" sz="1500"/>
        </a:p>
      </dgm:t>
    </dgm:pt>
    <dgm:pt modelId="{4DFB0014-A02F-4FCE-A183-895D1379375F}">
      <dgm:prSet phldrT="[Text]" custT="1"/>
      <dgm:spPr/>
      <dgm:t>
        <a:bodyPr/>
        <a:lstStyle/>
        <a:p>
          <a:r>
            <a:rPr lang="id-ID" sz="1500" dirty="0"/>
            <a:t>Peraturan Bupati Magelang </a:t>
          </a:r>
          <a:r>
            <a:rPr lang="en-US" sz="1500" dirty="0"/>
            <a:t>No. </a:t>
          </a:r>
          <a:r>
            <a:rPr lang="id-ID" sz="1500" dirty="0"/>
            <a:t>52 Tahun 2021</a:t>
          </a:r>
          <a:r>
            <a:rPr lang="en-US" sz="1500" dirty="0"/>
            <a:t> </a:t>
          </a:r>
          <a:r>
            <a:rPr lang="en-US" sz="1500" dirty="0" err="1"/>
            <a:t>tentang</a:t>
          </a:r>
          <a:r>
            <a:rPr lang="id-ID" sz="1500" dirty="0"/>
            <a:t> Pedoman Penyusunan APB Desa Tahun </a:t>
          </a:r>
          <a:r>
            <a:rPr lang="id-ID" sz="1500" dirty="0" smtClean="0"/>
            <a:t>2021</a:t>
          </a:r>
        </a:p>
        <a:p>
          <a:r>
            <a:rPr lang="id-ID" sz="1500" dirty="0" smtClean="0"/>
            <a:t>Surat Edaran Bupati Magelang No 142/1572/13/2022 tentang Perubahan Angaran, Pendapatan dan Belanja Desa (APBDesa) Tahun Angaran 2022</a:t>
          </a:r>
          <a:endParaRPr lang="en-ID" sz="1500" dirty="0"/>
        </a:p>
      </dgm:t>
    </dgm:pt>
    <dgm:pt modelId="{4C43D61C-F08D-46FF-AF41-F1C085935E54}" type="parTrans" cxnId="{3D965330-31C5-4541-B6D9-24AE4140025C}">
      <dgm:prSet/>
      <dgm:spPr/>
      <dgm:t>
        <a:bodyPr/>
        <a:lstStyle/>
        <a:p>
          <a:endParaRPr lang="en-US" sz="1500"/>
        </a:p>
      </dgm:t>
    </dgm:pt>
    <dgm:pt modelId="{C7203060-1CF9-4FC3-859E-68F245A46B15}" type="sibTrans" cxnId="{3D965330-31C5-4541-B6D9-24AE4140025C}">
      <dgm:prSet/>
      <dgm:spPr/>
      <dgm:t>
        <a:bodyPr/>
        <a:lstStyle/>
        <a:p>
          <a:endParaRPr lang="en-US" sz="1500"/>
        </a:p>
      </dgm:t>
    </dgm:pt>
    <dgm:pt modelId="{8954E325-349A-4649-B76E-3C5B45C6DFCF}" type="pres">
      <dgm:prSet presAssocID="{9A645A1A-C4D5-43DF-B6AC-75549FBA0A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7D3C12F-9C70-4C4E-993F-F64E08D04CDA}" type="pres">
      <dgm:prSet presAssocID="{B803A3A4-38B9-4BAC-88A9-77185B84CEA3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A71D04-B7A2-4817-8C42-C434915024AD}" type="pres">
      <dgm:prSet presAssocID="{FD05CC0F-5D8A-4757-9033-502A79D4BD2C}" presName="sibTrans" presStyleCnt="0"/>
      <dgm:spPr/>
    </dgm:pt>
    <dgm:pt modelId="{B370D788-ABC5-4288-8B77-4D35CC27572D}" type="pres">
      <dgm:prSet presAssocID="{18B21848-8E6A-4020-B8F7-72A204156ABC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88F74B-0608-4970-A0EE-AD8331CAD6AF}" type="pres">
      <dgm:prSet presAssocID="{81DD05FE-8F4C-4041-9EBA-6DA907BF4830}" presName="sibTrans" presStyleCnt="0"/>
      <dgm:spPr/>
    </dgm:pt>
    <dgm:pt modelId="{41763072-9D28-4BEB-A67E-BD3568A8C488}" type="pres">
      <dgm:prSet presAssocID="{D2B28F48-84AD-4C3D-9CFC-160BDF7FDE2B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DB5D82-CC2E-4E8D-AE91-10BF5D53025D}" type="pres">
      <dgm:prSet presAssocID="{6FED7851-BE8F-499A-8E19-568EFA8FB553}" presName="sibTrans" presStyleCnt="0"/>
      <dgm:spPr/>
    </dgm:pt>
    <dgm:pt modelId="{275A06A6-63C5-4D75-8F39-6AA78E667EA0}" type="pres">
      <dgm:prSet presAssocID="{A264D6B8-034F-488C-8234-C7679C78287C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E7E57E-C820-4B7E-8A7F-CE4FB8A4BD7E}" type="pres">
      <dgm:prSet presAssocID="{739DDA6B-AA2C-4B06-B79B-0E51430D35F9}" presName="sibTrans" presStyleCnt="0"/>
      <dgm:spPr/>
    </dgm:pt>
    <dgm:pt modelId="{B6156959-9852-49FE-B226-657CE29B2B78}" type="pres">
      <dgm:prSet presAssocID="{4F71F0D9-BDF3-4D00-A57C-FC321F8C0DCA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854545-EEF7-4403-A37A-F7FF7497C073}" type="pres">
      <dgm:prSet presAssocID="{BAC61539-ECFB-466D-BB32-56544D02A39E}" presName="sibTrans" presStyleCnt="0"/>
      <dgm:spPr/>
    </dgm:pt>
    <dgm:pt modelId="{A816435C-886B-4168-B831-7590A72704F3}" type="pres">
      <dgm:prSet presAssocID="{3B014038-D24C-496B-9948-7CE22BFB856C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DC0EFF-61CB-45DE-ADDA-0D0E6AE5AB01}" type="pres">
      <dgm:prSet presAssocID="{0DC257C0-161A-4E2A-86E5-DECD2B89DF34}" presName="sibTrans" presStyleCnt="0"/>
      <dgm:spPr/>
    </dgm:pt>
    <dgm:pt modelId="{0376BFBA-3A4A-412D-A5EC-26F8112036D0}" type="pres">
      <dgm:prSet presAssocID="{7B7339B8-B527-47A3-84BF-843434EBBF22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E610C2-502C-4357-9544-10B25F8FE0A5}" type="pres">
      <dgm:prSet presAssocID="{91F5941D-992F-4D42-87ED-B745CD8EB4CD}" presName="sibTrans" presStyleCnt="0"/>
      <dgm:spPr/>
    </dgm:pt>
    <dgm:pt modelId="{78C12876-7BD3-4430-BE33-25F2678C6CAC}" type="pres">
      <dgm:prSet presAssocID="{EB61A329-73B7-41E2-B983-14B99E5958C5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75D6F5-2C6C-44D7-A790-8A469E080C50}" type="pres">
      <dgm:prSet presAssocID="{76A55719-00DB-4E98-AC0D-2EDF4A1E8FD2}" presName="sibTrans" presStyleCnt="0"/>
      <dgm:spPr/>
    </dgm:pt>
    <dgm:pt modelId="{C2F2D564-C16C-479B-81E0-D4F86CAF9538}" type="pres">
      <dgm:prSet presAssocID="{EA2C4940-7EE4-4002-9ACF-10F7E5DA1000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309C72-13AB-4F1E-BF81-09E1EA989A24}" type="pres">
      <dgm:prSet presAssocID="{C9460E82-E3F3-407F-A342-A2933A9DA8D7}" presName="sibTrans" presStyleCnt="0"/>
      <dgm:spPr/>
    </dgm:pt>
    <dgm:pt modelId="{01CA1C3A-05FE-491C-8CC5-AEE73AE8F70D}" type="pres">
      <dgm:prSet presAssocID="{254DBAB7-CC25-4816-8CCD-9CD7377634EC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3A1942-1282-4B84-ABB6-0C63C09B9850}" type="pres">
      <dgm:prSet presAssocID="{0B241C60-87E6-426A-B9CB-AD1B5382B3FC}" presName="sibTrans" presStyleCnt="0"/>
      <dgm:spPr/>
    </dgm:pt>
    <dgm:pt modelId="{25D3F162-16D8-49C7-B946-16D26DAE92DC}" type="pres">
      <dgm:prSet presAssocID="{6285824E-66B3-44C1-BA63-5EBB795002CC}" presName="node" presStyleLbl="node1" presStyleIdx="10" presStyleCnt="14" custLinFactX="-10185" custLinFactNeighborX="-100000" custLinFactNeighborY="19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D760C9-FC07-4A12-9E2E-172BFAD9B326}" type="pres">
      <dgm:prSet presAssocID="{37BDD1BE-57EE-46AC-BB36-56D546BF4090}" presName="sibTrans" presStyleCnt="0"/>
      <dgm:spPr/>
    </dgm:pt>
    <dgm:pt modelId="{F718F96A-DFCF-43DF-92A3-CD2FAA5CCA24}" type="pres">
      <dgm:prSet presAssocID="{B765F394-A730-4792-BA95-8BA672B5BF83}" presName="node" presStyleLbl="node1" presStyleIdx="11" presStyleCnt="14" custLinFactNeighborX="-7440" custLinFactNeighborY="9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8AC722-FB28-4ADC-855F-1C63AEB9EC02}" type="pres">
      <dgm:prSet presAssocID="{B2797E8C-CAA4-4B11-A3D1-6957AD432CB2}" presName="sibTrans" presStyleCnt="0"/>
      <dgm:spPr/>
    </dgm:pt>
    <dgm:pt modelId="{3C8EFB8F-AF1E-4901-A1C7-0716CABB58F6}" type="pres">
      <dgm:prSet presAssocID="{FD718B48-DFD4-4BA1-BE18-5A4423CCCE68}" presName="node" presStyleLbl="node1" presStyleIdx="12" presStyleCnt="14" custLinFactNeighborX="-5785" custLinFactNeighborY="-285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03D75B-C248-4C7C-A396-22C99655BF9F}" type="pres">
      <dgm:prSet presAssocID="{A9211D56-58CD-4C13-B96C-696AED2CDD15}" presName="sibTrans" presStyleCnt="0"/>
      <dgm:spPr/>
    </dgm:pt>
    <dgm:pt modelId="{26634D3B-69E3-493B-BAF2-81E9BE875EBE}" type="pres">
      <dgm:prSet presAssocID="{4DFB0014-A02F-4FCE-A183-895D1379375F}" presName="node" presStyleLbl="node1" presStyleIdx="13" presStyleCnt="14" custScaleX="194983" custScaleY="99947" custLinFactNeighborX="-5245" custLinFactNeighborY="-475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71843D1-1E0B-4073-A1F4-EBBC0E288F46}" type="presOf" srcId="{6285824E-66B3-44C1-BA63-5EBB795002CC}" destId="{25D3F162-16D8-49C7-B946-16D26DAE92DC}" srcOrd="0" destOrd="0" presId="urn:microsoft.com/office/officeart/2005/8/layout/default"/>
    <dgm:cxn modelId="{90BFB57A-E736-41B0-A662-9C402AB002DB}" type="presOf" srcId="{7B7339B8-B527-47A3-84BF-843434EBBF22}" destId="{0376BFBA-3A4A-412D-A5EC-26F8112036D0}" srcOrd="0" destOrd="0" presId="urn:microsoft.com/office/officeart/2005/8/layout/default"/>
    <dgm:cxn modelId="{3D965330-31C5-4541-B6D9-24AE4140025C}" srcId="{9A645A1A-C4D5-43DF-B6AC-75549FBA0A27}" destId="{4DFB0014-A02F-4FCE-A183-895D1379375F}" srcOrd="13" destOrd="0" parTransId="{4C43D61C-F08D-46FF-AF41-F1C085935E54}" sibTransId="{C7203060-1CF9-4FC3-859E-68F245A46B15}"/>
    <dgm:cxn modelId="{18F5996E-F92B-49FE-8954-268E178AED1A}" srcId="{9A645A1A-C4D5-43DF-B6AC-75549FBA0A27}" destId="{7B7339B8-B527-47A3-84BF-843434EBBF22}" srcOrd="6" destOrd="0" parTransId="{F1D7BB4E-673C-424B-894A-524053AD0F86}" sibTransId="{91F5941D-992F-4D42-87ED-B745CD8EB4CD}"/>
    <dgm:cxn modelId="{AD69D82D-63CD-4FBE-B0A6-48DFDB2D9A73}" type="presOf" srcId="{A264D6B8-034F-488C-8234-C7679C78287C}" destId="{275A06A6-63C5-4D75-8F39-6AA78E667EA0}" srcOrd="0" destOrd="0" presId="urn:microsoft.com/office/officeart/2005/8/layout/default"/>
    <dgm:cxn modelId="{F2EF0E8C-098F-4E2F-9F0E-89BCBD2274B7}" srcId="{9A645A1A-C4D5-43DF-B6AC-75549FBA0A27}" destId="{B765F394-A730-4792-BA95-8BA672B5BF83}" srcOrd="11" destOrd="0" parTransId="{00DD7768-C7BA-4A49-B144-87F6D2129821}" sibTransId="{B2797E8C-CAA4-4B11-A3D1-6957AD432CB2}"/>
    <dgm:cxn modelId="{CD51E83E-30A4-455B-B8FA-F02CD2465659}" srcId="{9A645A1A-C4D5-43DF-B6AC-75549FBA0A27}" destId="{6285824E-66B3-44C1-BA63-5EBB795002CC}" srcOrd="10" destOrd="0" parTransId="{17DCD554-105F-4F71-AD0E-F9BABBDDC81A}" sibTransId="{37BDD1BE-57EE-46AC-BB36-56D546BF4090}"/>
    <dgm:cxn modelId="{80B11D77-C9E1-4F7A-8087-017172F5A81B}" srcId="{9A645A1A-C4D5-43DF-B6AC-75549FBA0A27}" destId="{254DBAB7-CC25-4816-8CCD-9CD7377634EC}" srcOrd="9" destOrd="0" parTransId="{FA8B6967-5212-46EF-9C8B-D3316C7CD056}" sibTransId="{0B241C60-87E6-426A-B9CB-AD1B5382B3FC}"/>
    <dgm:cxn modelId="{A6B1FB13-0424-421F-A59D-5D63046890E0}" srcId="{9A645A1A-C4D5-43DF-B6AC-75549FBA0A27}" destId="{EA2C4940-7EE4-4002-9ACF-10F7E5DA1000}" srcOrd="8" destOrd="0" parTransId="{3980C079-B6FE-4131-B868-65237511E567}" sibTransId="{C9460E82-E3F3-407F-A342-A2933A9DA8D7}"/>
    <dgm:cxn modelId="{C3FD4CF0-B93A-4242-8D29-0DD574A6FEC6}" type="presOf" srcId="{3B014038-D24C-496B-9948-7CE22BFB856C}" destId="{A816435C-886B-4168-B831-7590A72704F3}" srcOrd="0" destOrd="0" presId="urn:microsoft.com/office/officeart/2005/8/layout/default"/>
    <dgm:cxn modelId="{869AD4D9-26A7-42B9-9947-91EFC4BD6EEF}" type="presOf" srcId="{9A645A1A-C4D5-43DF-B6AC-75549FBA0A27}" destId="{8954E325-349A-4649-B76E-3C5B45C6DFCF}" srcOrd="0" destOrd="0" presId="urn:microsoft.com/office/officeart/2005/8/layout/default"/>
    <dgm:cxn modelId="{DAA6D48A-7BB1-4499-9C52-0AEDD1CFA437}" srcId="{9A645A1A-C4D5-43DF-B6AC-75549FBA0A27}" destId="{A264D6B8-034F-488C-8234-C7679C78287C}" srcOrd="3" destOrd="0" parTransId="{84F71502-8662-4251-951A-3EA3D5CFA313}" sibTransId="{739DDA6B-AA2C-4B06-B79B-0E51430D35F9}"/>
    <dgm:cxn modelId="{B897A4F7-4A54-48D9-A209-9D0974FAC0AC}" type="presOf" srcId="{B765F394-A730-4792-BA95-8BA672B5BF83}" destId="{F718F96A-DFCF-43DF-92A3-CD2FAA5CCA24}" srcOrd="0" destOrd="0" presId="urn:microsoft.com/office/officeart/2005/8/layout/default"/>
    <dgm:cxn modelId="{10D8A51D-B389-4990-89C9-D0E872A79F05}" srcId="{9A645A1A-C4D5-43DF-B6AC-75549FBA0A27}" destId="{18B21848-8E6A-4020-B8F7-72A204156ABC}" srcOrd="1" destOrd="0" parTransId="{751E17FB-1B04-44C1-ACC8-B13072569FF1}" sibTransId="{81DD05FE-8F4C-4041-9EBA-6DA907BF4830}"/>
    <dgm:cxn modelId="{CAB359D9-56F6-4E08-B747-73F64C267FBF}" type="presOf" srcId="{4DFB0014-A02F-4FCE-A183-895D1379375F}" destId="{26634D3B-69E3-493B-BAF2-81E9BE875EBE}" srcOrd="0" destOrd="0" presId="urn:microsoft.com/office/officeart/2005/8/layout/default"/>
    <dgm:cxn modelId="{A68953CC-EBC5-4649-AE5C-662F48C77E9D}" srcId="{9A645A1A-C4D5-43DF-B6AC-75549FBA0A27}" destId="{EB61A329-73B7-41E2-B983-14B99E5958C5}" srcOrd="7" destOrd="0" parTransId="{885CF852-EFF7-4CF5-9BB2-1573D9111093}" sibTransId="{76A55719-00DB-4E98-AC0D-2EDF4A1E8FD2}"/>
    <dgm:cxn modelId="{9924894D-1A78-49AF-8F01-2DD89113B67C}" srcId="{9A645A1A-C4D5-43DF-B6AC-75549FBA0A27}" destId="{3B014038-D24C-496B-9948-7CE22BFB856C}" srcOrd="5" destOrd="0" parTransId="{450F4614-5263-4D36-900D-222C432054C1}" sibTransId="{0DC257C0-161A-4E2A-86E5-DECD2B89DF34}"/>
    <dgm:cxn modelId="{F9B930A2-A9DF-4138-AD30-98B69FC922A2}" srcId="{9A645A1A-C4D5-43DF-B6AC-75549FBA0A27}" destId="{B803A3A4-38B9-4BAC-88A9-77185B84CEA3}" srcOrd="0" destOrd="0" parTransId="{A2435F12-6226-4E1C-9461-02876ED3FC77}" sibTransId="{FD05CC0F-5D8A-4757-9033-502A79D4BD2C}"/>
    <dgm:cxn modelId="{9A955DE1-87F8-4B84-9B8D-E58B6CEFF68C}" type="presOf" srcId="{18B21848-8E6A-4020-B8F7-72A204156ABC}" destId="{B370D788-ABC5-4288-8B77-4D35CC27572D}" srcOrd="0" destOrd="0" presId="urn:microsoft.com/office/officeart/2005/8/layout/default"/>
    <dgm:cxn modelId="{53B2EAFD-D648-4EDB-B651-AE713FC2DC25}" type="presOf" srcId="{4F71F0D9-BDF3-4D00-A57C-FC321F8C0DCA}" destId="{B6156959-9852-49FE-B226-657CE29B2B78}" srcOrd="0" destOrd="0" presId="urn:microsoft.com/office/officeart/2005/8/layout/default"/>
    <dgm:cxn modelId="{7ED80DBE-F3A7-47EA-9786-19B5D52C479F}" srcId="{9A645A1A-C4D5-43DF-B6AC-75549FBA0A27}" destId="{D2B28F48-84AD-4C3D-9CFC-160BDF7FDE2B}" srcOrd="2" destOrd="0" parTransId="{B07B70CE-90AB-419F-839D-AB512B48E070}" sibTransId="{6FED7851-BE8F-499A-8E19-568EFA8FB553}"/>
    <dgm:cxn modelId="{DF7AF46C-DC6C-44EA-AB97-83092C4DE864}" type="presOf" srcId="{EB61A329-73B7-41E2-B983-14B99E5958C5}" destId="{78C12876-7BD3-4430-BE33-25F2678C6CAC}" srcOrd="0" destOrd="0" presId="urn:microsoft.com/office/officeart/2005/8/layout/default"/>
    <dgm:cxn modelId="{BAAFCE6C-35D6-449A-99C1-67D1462F487E}" srcId="{9A645A1A-C4D5-43DF-B6AC-75549FBA0A27}" destId="{4F71F0D9-BDF3-4D00-A57C-FC321F8C0DCA}" srcOrd="4" destOrd="0" parTransId="{086AA5AE-7A2B-4241-B422-37132C4D83EA}" sibTransId="{BAC61539-ECFB-466D-BB32-56544D02A39E}"/>
    <dgm:cxn modelId="{28D59AC3-F464-4FB8-B846-09E587108323}" type="presOf" srcId="{FD718B48-DFD4-4BA1-BE18-5A4423CCCE68}" destId="{3C8EFB8F-AF1E-4901-A1C7-0716CABB58F6}" srcOrd="0" destOrd="0" presId="urn:microsoft.com/office/officeart/2005/8/layout/default"/>
    <dgm:cxn modelId="{20AAF23C-5C48-4130-8F31-BEC5D7B1A5E9}" type="presOf" srcId="{254DBAB7-CC25-4816-8CCD-9CD7377634EC}" destId="{01CA1C3A-05FE-491C-8CC5-AEE73AE8F70D}" srcOrd="0" destOrd="0" presId="urn:microsoft.com/office/officeart/2005/8/layout/default"/>
    <dgm:cxn modelId="{DDA90B68-0F48-4F44-89EE-3295E2CEC285}" type="presOf" srcId="{B803A3A4-38B9-4BAC-88A9-77185B84CEA3}" destId="{47D3C12F-9C70-4C4E-993F-F64E08D04CDA}" srcOrd="0" destOrd="0" presId="urn:microsoft.com/office/officeart/2005/8/layout/default"/>
    <dgm:cxn modelId="{14BEAFAE-B4C9-451B-91BF-2328C6AD2E10}" srcId="{9A645A1A-C4D5-43DF-B6AC-75549FBA0A27}" destId="{FD718B48-DFD4-4BA1-BE18-5A4423CCCE68}" srcOrd="12" destOrd="0" parTransId="{CE9D8CF0-45EC-41E6-9E03-F8142FEF5E2E}" sibTransId="{A9211D56-58CD-4C13-B96C-696AED2CDD15}"/>
    <dgm:cxn modelId="{134E5CEF-6CEF-4EC2-8F0B-0433008CDBE6}" type="presOf" srcId="{EA2C4940-7EE4-4002-9ACF-10F7E5DA1000}" destId="{C2F2D564-C16C-479B-81E0-D4F86CAF9538}" srcOrd="0" destOrd="0" presId="urn:microsoft.com/office/officeart/2005/8/layout/default"/>
    <dgm:cxn modelId="{15906E93-D665-46C9-B849-3E31678E0364}" type="presOf" srcId="{D2B28F48-84AD-4C3D-9CFC-160BDF7FDE2B}" destId="{41763072-9D28-4BEB-A67E-BD3568A8C488}" srcOrd="0" destOrd="0" presId="urn:microsoft.com/office/officeart/2005/8/layout/default"/>
    <dgm:cxn modelId="{4AF8DE0D-2616-4DFA-92C3-95EA391DD45D}" type="presParOf" srcId="{8954E325-349A-4649-B76E-3C5B45C6DFCF}" destId="{47D3C12F-9C70-4C4E-993F-F64E08D04CDA}" srcOrd="0" destOrd="0" presId="urn:microsoft.com/office/officeart/2005/8/layout/default"/>
    <dgm:cxn modelId="{EA69CB39-FCB9-4032-B84C-72B8C2305C0F}" type="presParOf" srcId="{8954E325-349A-4649-B76E-3C5B45C6DFCF}" destId="{28A71D04-B7A2-4817-8C42-C434915024AD}" srcOrd="1" destOrd="0" presId="urn:microsoft.com/office/officeart/2005/8/layout/default"/>
    <dgm:cxn modelId="{A41DCF55-569A-42D1-977D-A75468196674}" type="presParOf" srcId="{8954E325-349A-4649-B76E-3C5B45C6DFCF}" destId="{B370D788-ABC5-4288-8B77-4D35CC27572D}" srcOrd="2" destOrd="0" presId="urn:microsoft.com/office/officeart/2005/8/layout/default"/>
    <dgm:cxn modelId="{A8E618D9-457B-4563-B10E-5F3CFDEB132F}" type="presParOf" srcId="{8954E325-349A-4649-B76E-3C5B45C6DFCF}" destId="{3288F74B-0608-4970-A0EE-AD8331CAD6AF}" srcOrd="3" destOrd="0" presId="urn:microsoft.com/office/officeart/2005/8/layout/default"/>
    <dgm:cxn modelId="{AA10B091-4493-4A33-854E-F10CFA09327B}" type="presParOf" srcId="{8954E325-349A-4649-B76E-3C5B45C6DFCF}" destId="{41763072-9D28-4BEB-A67E-BD3568A8C488}" srcOrd="4" destOrd="0" presId="urn:microsoft.com/office/officeart/2005/8/layout/default"/>
    <dgm:cxn modelId="{5DAD8248-F7DE-4A67-A6BD-893DF0FCC4B0}" type="presParOf" srcId="{8954E325-349A-4649-B76E-3C5B45C6DFCF}" destId="{9CDB5D82-CC2E-4E8D-AE91-10BF5D53025D}" srcOrd="5" destOrd="0" presId="urn:microsoft.com/office/officeart/2005/8/layout/default"/>
    <dgm:cxn modelId="{181CF7A4-EB59-4902-8286-1885C7C38EDC}" type="presParOf" srcId="{8954E325-349A-4649-B76E-3C5B45C6DFCF}" destId="{275A06A6-63C5-4D75-8F39-6AA78E667EA0}" srcOrd="6" destOrd="0" presId="urn:microsoft.com/office/officeart/2005/8/layout/default"/>
    <dgm:cxn modelId="{A04F1C87-748E-44DD-8412-48F74A289656}" type="presParOf" srcId="{8954E325-349A-4649-B76E-3C5B45C6DFCF}" destId="{07E7E57E-C820-4B7E-8A7F-CE4FB8A4BD7E}" srcOrd="7" destOrd="0" presId="urn:microsoft.com/office/officeart/2005/8/layout/default"/>
    <dgm:cxn modelId="{268C13C2-3451-403D-BB33-CCBA94A15D9A}" type="presParOf" srcId="{8954E325-349A-4649-B76E-3C5B45C6DFCF}" destId="{B6156959-9852-49FE-B226-657CE29B2B78}" srcOrd="8" destOrd="0" presId="urn:microsoft.com/office/officeart/2005/8/layout/default"/>
    <dgm:cxn modelId="{747E0FE8-0F9E-4A0A-9F49-B1F6A0132FB1}" type="presParOf" srcId="{8954E325-349A-4649-B76E-3C5B45C6DFCF}" destId="{50854545-EEF7-4403-A37A-F7FF7497C073}" srcOrd="9" destOrd="0" presId="urn:microsoft.com/office/officeart/2005/8/layout/default"/>
    <dgm:cxn modelId="{EE078EE8-6D9D-4CC1-BD3A-2D49831DF61B}" type="presParOf" srcId="{8954E325-349A-4649-B76E-3C5B45C6DFCF}" destId="{A816435C-886B-4168-B831-7590A72704F3}" srcOrd="10" destOrd="0" presId="urn:microsoft.com/office/officeart/2005/8/layout/default"/>
    <dgm:cxn modelId="{B8BDFAF5-8B0C-4CF4-9247-CFC7237175D6}" type="presParOf" srcId="{8954E325-349A-4649-B76E-3C5B45C6DFCF}" destId="{B6DC0EFF-61CB-45DE-ADDA-0D0E6AE5AB01}" srcOrd="11" destOrd="0" presId="urn:microsoft.com/office/officeart/2005/8/layout/default"/>
    <dgm:cxn modelId="{98E24F88-7B54-43CC-870F-B29E9CE5CCFF}" type="presParOf" srcId="{8954E325-349A-4649-B76E-3C5B45C6DFCF}" destId="{0376BFBA-3A4A-412D-A5EC-26F8112036D0}" srcOrd="12" destOrd="0" presId="urn:microsoft.com/office/officeart/2005/8/layout/default"/>
    <dgm:cxn modelId="{CC7A9F65-FE80-43E3-9C47-2EB9954E292D}" type="presParOf" srcId="{8954E325-349A-4649-B76E-3C5B45C6DFCF}" destId="{D3E610C2-502C-4357-9544-10B25F8FE0A5}" srcOrd="13" destOrd="0" presId="urn:microsoft.com/office/officeart/2005/8/layout/default"/>
    <dgm:cxn modelId="{B4490E5A-8583-42CA-8DFB-C2A00961E9CE}" type="presParOf" srcId="{8954E325-349A-4649-B76E-3C5B45C6DFCF}" destId="{78C12876-7BD3-4430-BE33-25F2678C6CAC}" srcOrd="14" destOrd="0" presId="urn:microsoft.com/office/officeart/2005/8/layout/default"/>
    <dgm:cxn modelId="{029A331E-5B0B-47D8-99C0-DEA4980B0A47}" type="presParOf" srcId="{8954E325-349A-4649-B76E-3C5B45C6DFCF}" destId="{8D75D6F5-2C6C-44D7-A790-8A469E080C50}" srcOrd="15" destOrd="0" presId="urn:microsoft.com/office/officeart/2005/8/layout/default"/>
    <dgm:cxn modelId="{80D83298-02FB-4AC9-867A-6055F22B9291}" type="presParOf" srcId="{8954E325-349A-4649-B76E-3C5B45C6DFCF}" destId="{C2F2D564-C16C-479B-81E0-D4F86CAF9538}" srcOrd="16" destOrd="0" presId="urn:microsoft.com/office/officeart/2005/8/layout/default"/>
    <dgm:cxn modelId="{B90E1753-D5C8-4D78-8BCF-BC5D26B12AAB}" type="presParOf" srcId="{8954E325-349A-4649-B76E-3C5B45C6DFCF}" destId="{89309C72-13AB-4F1E-BF81-09E1EA989A24}" srcOrd="17" destOrd="0" presId="urn:microsoft.com/office/officeart/2005/8/layout/default"/>
    <dgm:cxn modelId="{4D8745F6-D5BD-4F38-A09A-C5185FB07689}" type="presParOf" srcId="{8954E325-349A-4649-B76E-3C5B45C6DFCF}" destId="{01CA1C3A-05FE-491C-8CC5-AEE73AE8F70D}" srcOrd="18" destOrd="0" presId="urn:microsoft.com/office/officeart/2005/8/layout/default"/>
    <dgm:cxn modelId="{5D7526E9-ADFA-4D8E-ABC8-06FB453F56A9}" type="presParOf" srcId="{8954E325-349A-4649-B76E-3C5B45C6DFCF}" destId="{873A1942-1282-4B84-ABB6-0C63C09B9850}" srcOrd="19" destOrd="0" presId="urn:microsoft.com/office/officeart/2005/8/layout/default"/>
    <dgm:cxn modelId="{D7384B0E-4CAC-4933-8FEF-8F055B0D463D}" type="presParOf" srcId="{8954E325-349A-4649-B76E-3C5B45C6DFCF}" destId="{25D3F162-16D8-49C7-B946-16D26DAE92DC}" srcOrd="20" destOrd="0" presId="urn:microsoft.com/office/officeart/2005/8/layout/default"/>
    <dgm:cxn modelId="{2F15C1AA-04C0-4BAB-920A-7C340D9DE99D}" type="presParOf" srcId="{8954E325-349A-4649-B76E-3C5B45C6DFCF}" destId="{95D760C9-FC07-4A12-9E2E-172BFAD9B326}" srcOrd="21" destOrd="0" presId="urn:microsoft.com/office/officeart/2005/8/layout/default"/>
    <dgm:cxn modelId="{4F6B2950-2157-4AA7-AAD3-82F2D3DC59F2}" type="presParOf" srcId="{8954E325-349A-4649-B76E-3C5B45C6DFCF}" destId="{F718F96A-DFCF-43DF-92A3-CD2FAA5CCA24}" srcOrd="22" destOrd="0" presId="urn:microsoft.com/office/officeart/2005/8/layout/default"/>
    <dgm:cxn modelId="{DBCEA294-705C-451B-B9E3-7291C048981A}" type="presParOf" srcId="{8954E325-349A-4649-B76E-3C5B45C6DFCF}" destId="{AB8AC722-FB28-4ADC-855F-1C63AEB9EC02}" srcOrd="23" destOrd="0" presId="urn:microsoft.com/office/officeart/2005/8/layout/default"/>
    <dgm:cxn modelId="{5D607F03-11BE-4DD5-A172-46AF6A7CD123}" type="presParOf" srcId="{8954E325-349A-4649-B76E-3C5B45C6DFCF}" destId="{3C8EFB8F-AF1E-4901-A1C7-0716CABB58F6}" srcOrd="24" destOrd="0" presId="urn:microsoft.com/office/officeart/2005/8/layout/default"/>
    <dgm:cxn modelId="{AA858112-56D8-4C7D-8103-EE8218635FCE}" type="presParOf" srcId="{8954E325-349A-4649-B76E-3C5B45C6DFCF}" destId="{6003D75B-C248-4C7C-A396-22C99655BF9F}" srcOrd="25" destOrd="0" presId="urn:microsoft.com/office/officeart/2005/8/layout/default"/>
    <dgm:cxn modelId="{9A35F2CF-43F9-4A78-9BB6-5D04BACD76DF}" type="presParOf" srcId="{8954E325-349A-4649-B76E-3C5B45C6DFCF}" destId="{26634D3B-69E3-493B-BAF2-81E9BE875EBE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D489FF-5ECB-4971-9327-18A9864D47C3}" type="doc">
      <dgm:prSet loTypeId="urn:microsoft.com/office/officeart/2005/8/layout/funnel1#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6361539-258A-4AFE-9A23-2B410F7CE3FC}">
      <dgm:prSet phldrT="[Text]" custT="1"/>
      <dgm:spPr/>
      <dgm:t>
        <a:bodyPr/>
        <a:lstStyle/>
        <a:p>
          <a:r>
            <a:rPr lang="id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Pemerintah </a:t>
          </a:r>
        </a:p>
      </dgm:t>
    </dgm:pt>
    <dgm:pt modelId="{0F327CE7-C712-40C9-B0E3-657AE11CC97E}" type="parTrans" cxnId="{E3D564BD-AAA3-4844-A818-78EEAF52E1C2}">
      <dgm:prSet/>
      <dgm:spPr/>
      <dgm:t>
        <a:bodyPr/>
        <a:lstStyle/>
        <a:p>
          <a:endParaRPr lang="id-ID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EAAEB-81EF-4882-9562-4C345D41CB59}" type="sibTrans" cxnId="{E3D564BD-AAA3-4844-A818-78EEAF52E1C2}">
      <dgm:prSet/>
      <dgm:spPr/>
      <dgm:t>
        <a:bodyPr/>
        <a:lstStyle/>
        <a:p>
          <a:endParaRPr lang="id-ID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2CA94A-B60B-458E-B3A8-413FC3943966}">
      <dgm:prSet phldrT="[Text]" custT="1"/>
      <dgm:spPr/>
      <dgm:t>
        <a:bodyPr/>
        <a:lstStyle/>
        <a:p>
          <a:r>
            <a:rPr lang="id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Dunia Usaha</a:t>
          </a:r>
        </a:p>
      </dgm:t>
    </dgm:pt>
    <dgm:pt modelId="{518C597D-7D16-4733-A159-A93DE5AD567E}" type="parTrans" cxnId="{2F00DB6E-1FEC-4D8A-8F95-90AA639E3153}">
      <dgm:prSet/>
      <dgm:spPr/>
      <dgm:t>
        <a:bodyPr/>
        <a:lstStyle/>
        <a:p>
          <a:endParaRPr lang="id-ID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B8A62-C00A-4D5E-B0DF-FF1198C6DCCE}" type="sibTrans" cxnId="{2F00DB6E-1FEC-4D8A-8F95-90AA639E3153}">
      <dgm:prSet/>
      <dgm:spPr/>
      <dgm:t>
        <a:bodyPr/>
        <a:lstStyle/>
        <a:p>
          <a:endParaRPr lang="id-ID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A1366C-B91A-4DF5-A9CD-19F9BD819623}">
      <dgm:prSet phldrT="[Text]" custT="1"/>
      <dgm:spPr/>
      <dgm:t>
        <a:bodyPr/>
        <a:lstStyle/>
        <a:p>
          <a:r>
            <a:rPr lang="id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Masyarakat</a:t>
          </a:r>
        </a:p>
      </dgm:t>
    </dgm:pt>
    <dgm:pt modelId="{63FD0871-7BB3-4BE1-9C67-19DD77742F28}" type="parTrans" cxnId="{5F16970E-2B91-454E-A670-7AD84BF01C7F}">
      <dgm:prSet/>
      <dgm:spPr/>
      <dgm:t>
        <a:bodyPr/>
        <a:lstStyle/>
        <a:p>
          <a:endParaRPr lang="id-ID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782C19-C3EA-407F-83BE-02BEB79D77A7}" type="sibTrans" cxnId="{5F16970E-2B91-454E-A670-7AD84BF01C7F}">
      <dgm:prSet/>
      <dgm:spPr/>
      <dgm:t>
        <a:bodyPr/>
        <a:lstStyle/>
        <a:p>
          <a:endParaRPr lang="id-ID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1EC70A-EAF4-4279-89DD-D850F3DAD77C}">
      <dgm:prSet phldrT="[Text]" custT="1"/>
      <dgm:spPr/>
      <dgm:t>
        <a:bodyPr/>
        <a:lstStyle/>
        <a:p>
          <a:r>
            <a:rPr lang="id-ID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KOLABORASI Penanganan ATS</a:t>
          </a:r>
        </a:p>
      </dgm:t>
    </dgm:pt>
    <dgm:pt modelId="{7B9EBA79-443C-44B9-98AF-9CC668287AE9}" type="parTrans" cxnId="{2E07E059-A77B-48BD-BDE8-5A729D6423F3}">
      <dgm:prSet/>
      <dgm:spPr/>
      <dgm:t>
        <a:bodyPr/>
        <a:lstStyle/>
        <a:p>
          <a:endParaRPr lang="id-ID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214F8C-9BAD-41CD-ABB7-F5388AC6BD27}" type="sibTrans" cxnId="{2E07E059-A77B-48BD-BDE8-5A729D6423F3}">
      <dgm:prSet/>
      <dgm:spPr/>
      <dgm:t>
        <a:bodyPr/>
        <a:lstStyle/>
        <a:p>
          <a:endParaRPr lang="id-ID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E363D2-B3AA-4994-B7AE-D77AFA178FC4}" type="pres">
      <dgm:prSet presAssocID="{CBD489FF-5ECB-4971-9327-18A9864D47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ACCC878-708A-4E55-8007-79A39CDA1974}" type="pres">
      <dgm:prSet presAssocID="{CBD489FF-5ECB-4971-9327-18A9864D47C3}" presName="ellipse" presStyleLbl="trBgShp" presStyleIdx="0" presStyleCnt="1"/>
      <dgm:spPr/>
    </dgm:pt>
    <dgm:pt modelId="{315FAEC5-7008-41D3-B366-4639C201074C}" type="pres">
      <dgm:prSet presAssocID="{CBD489FF-5ECB-4971-9327-18A9864D47C3}" presName="arrow1" presStyleLbl="fgShp" presStyleIdx="0" presStyleCnt="1"/>
      <dgm:spPr/>
    </dgm:pt>
    <dgm:pt modelId="{25FD8F98-0E89-4EAC-9313-D42106D6BF62}" type="pres">
      <dgm:prSet presAssocID="{CBD489FF-5ECB-4971-9327-18A9864D47C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CD8C2C-17F5-4CD2-B2ED-D7C65575279D}" type="pres">
      <dgm:prSet presAssocID="{232CA94A-B60B-458E-B3A8-413FC394396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837F58-0988-4778-B1A4-3418D07D4B7B}" type="pres">
      <dgm:prSet presAssocID="{F1A1366C-B91A-4DF5-A9CD-19F9BD81962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D514B0-D54A-40DB-9CA3-DC337820AC01}" type="pres">
      <dgm:prSet presAssocID="{8B1EC70A-EAF4-4279-89DD-D850F3DAD77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D19285-700D-4AB6-A471-4AE5AE1CD7A1}" type="pres">
      <dgm:prSet presAssocID="{CBD489FF-5ECB-4971-9327-18A9864D47C3}" presName="funnel" presStyleLbl="trAlignAcc1" presStyleIdx="0" presStyleCnt="1"/>
      <dgm:spPr/>
    </dgm:pt>
  </dgm:ptLst>
  <dgm:cxnLst>
    <dgm:cxn modelId="{A29DFA05-CDA4-4585-B147-D21264CCE0BE}" type="presOf" srcId="{232CA94A-B60B-458E-B3A8-413FC3943966}" destId="{63837F58-0988-4778-B1A4-3418D07D4B7B}" srcOrd="0" destOrd="0" presId="urn:microsoft.com/office/officeart/2005/8/layout/funnel1#1"/>
    <dgm:cxn modelId="{2E07E059-A77B-48BD-BDE8-5A729D6423F3}" srcId="{CBD489FF-5ECB-4971-9327-18A9864D47C3}" destId="{8B1EC70A-EAF4-4279-89DD-D850F3DAD77C}" srcOrd="3" destOrd="0" parTransId="{7B9EBA79-443C-44B9-98AF-9CC668287AE9}" sibTransId="{5C214F8C-9BAD-41CD-ABB7-F5388AC6BD27}"/>
    <dgm:cxn modelId="{475BF5B0-C41C-44D3-A87A-CA15E39C8395}" type="presOf" srcId="{36361539-258A-4AFE-9A23-2B410F7CE3FC}" destId="{3DD514B0-D54A-40DB-9CA3-DC337820AC01}" srcOrd="0" destOrd="0" presId="urn:microsoft.com/office/officeart/2005/8/layout/funnel1#1"/>
    <dgm:cxn modelId="{29FB9835-5F90-4F67-97E3-B7C77F2898CF}" type="presOf" srcId="{8B1EC70A-EAF4-4279-89DD-D850F3DAD77C}" destId="{25FD8F98-0E89-4EAC-9313-D42106D6BF62}" srcOrd="0" destOrd="0" presId="urn:microsoft.com/office/officeart/2005/8/layout/funnel1#1"/>
    <dgm:cxn modelId="{E3D564BD-AAA3-4844-A818-78EEAF52E1C2}" srcId="{CBD489FF-5ECB-4971-9327-18A9864D47C3}" destId="{36361539-258A-4AFE-9A23-2B410F7CE3FC}" srcOrd="0" destOrd="0" parTransId="{0F327CE7-C712-40C9-B0E3-657AE11CC97E}" sibTransId="{C2BEAAEB-81EF-4882-9562-4C345D41CB59}"/>
    <dgm:cxn modelId="{2F00DB6E-1FEC-4D8A-8F95-90AA639E3153}" srcId="{CBD489FF-5ECB-4971-9327-18A9864D47C3}" destId="{232CA94A-B60B-458E-B3A8-413FC3943966}" srcOrd="1" destOrd="0" parTransId="{518C597D-7D16-4733-A159-A93DE5AD567E}" sibTransId="{6B7B8A62-C00A-4D5E-B0DF-FF1198C6DCCE}"/>
    <dgm:cxn modelId="{37CF8C6A-6357-485F-836D-DD15861C680D}" type="presOf" srcId="{F1A1366C-B91A-4DF5-A9CD-19F9BD819623}" destId="{44CD8C2C-17F5-4CD2-B2ED-D7C65575279D}" srcOrd="0" destOrd="0" presId="urn:microsoft.com/office/officeart/2005/8/layout/funnel1#1"/>
    <dgm:cxn modelId="{8FFA2918-41D1-4FC0-BEFD-9D37ECD075AA}" type="presOf" srcId="{CBD489FF-5ECB-4971-9327-18A9864D47C3}" destId="{00E363D2-B3AA-4994-B7AE-D77AFA178FC4}" srcOrd="0" destOrd="0" presId="urn:microsoft.com/office/officeart/2005/8/layout/funnel1#1"/>
    <dgm:cxn modelId="{5F16970E-2B91-454E-A670-7AD84BF01C7F}" srcId="{CBD489FF-5ECB-4971-9327-18A9864D47C3}" destId="{F1A1366C-B91A-4DF5-A9CD-19F9BD819623}" srcOrd="2" destOrd="0" parTransId="{63FD0871-7BB3-4BE1-9C67-19DD77742F28}" sibTransId="{E7782C19-C3EA-407F-83BE-02BEB79D77A7}"/>
    <dgm:cxn modelId="{A8CFBD8D-6AD1-4251-AE05-9C715FDD16A5}" type="presParOf" srcId="{00E363D2-B3AA-4994-B7AE-D77AFA178FC4}" destId="{3ACCC878-708A-4E55-8007-79A39CDA1974}" srcOrd="0" destOrd="0" presId="urn:microsoft.com/office/officeart/2005/8/layout/funnel1#1"/>
    <dgm:cxn modelId="{6696BEF3-8CEA-4279-8365-1DF14F9782C3}" type="presParOf" srcId="{00E363D2-B3AA-4994-B7AE-D77AFA178FC4}" destId="{315FAEC5-7008-41D3-B366-4639C201074C}" srcOrd="1" destOrd="0" presId="urn:microsoft.com/office/officeart/2005/8/layout/funnel1#1"/>
    <dgm:cxn modelId="{73E7976B-50DF-4306-82D1-0BA65017AE94}" type="presParOf" srcId="{00E363D2-B3AA-4994-B7AE-D77AFA178FC4}" destId="{25FD8F98-0E89-4EAC-9313-D42106D6BF62}" srcOrd="2" destOrd="0" presId="urn:microsoft.com/office/officeart/2005/8/layout/funnel1#1"/>
    <dgm:cxn modelId="{629E4C20-6CE5-4FFF-B8D4-E62C4C29A3F0}" type="presParOf" srcId="{00E363D2-B3AA-4994-B7AE-D77AFA178FC4}" destId="{44CD8C2C-17F5-4CD2-B2ED-D7C65575279D}" srcOrd="3" destOrd="0" presId="urn:microsoft.com/office/officeart/2005/8/layout/funnel1#1"/>
    <dgm:cxn modelId="{B8E19218-AEEB-4654-B833-C4500E5573D7}" type="presParOf" srcId="{00E363D2-B3AA-4994-B7AE-D77AFA178FC4}" destId="{63837F58-0988-4778-B1A4-3418D07D4B7B}" srcOrd="4" destOrd="0" presId="urn:microsoft.com/office/officeart/2005/8/layout/funnel1#1"/>
    <dgm:cxn modelId="{11DE5842-FCF4-481E-8040-EE37294DF9E6}" type="presParOf" srcId="{00E363D2-B3AA-4994-B7AE-D77AFA178FC4}" destId="{3DD514B0-D54A-40DB-9CA3-DC337820AC01}" srcOrd="5" destOrd="0" presId="urn:microsoft.com/office/officeart/2005/8/layout/funnel1#1"/>
    <dgm:cxn modelId="{3BDBBC67-83BC-4159-9A89-C8ADD16D151A}" type="presParOf" srcId="{00E363D2-B3AA-4994-B7AE-D77AFA178FC4}" destId="{9ED19285-700D-4AB6-A471-4AE5AE1CD7A1}" srcOrd="6" destOrd="0" presId="urn:microsoft.com/office/officeart/2005/8/layout/funnel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600001-AE56-43FA-95DC-01FB66F01A02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3039C6B7-A34B-42B6-9279-A59755BE12F5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Pemerintah (Daerah/Desa) </a:t>
          </a:r>
        </a:p>
      </dgm:t>
    </dgm:pt>
    <dgm:pt modelId="{42B99348-0C42-4000-9A17-4A2B17077CAE}" type="parTrans" cxnId="{647CE1EB-EF2B-4D27-A974-441477C461E2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4F0545-E150-467F-AF3B-D497C3A79140}" type="sibTrans" cxnId="{647CE1EB-EF2B-4D27-A974-441477C461E2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B632ED-AEDB-4F49-818B-EC4F24A769CB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Regulasi/Kebijakan</a:t>
          </a:r>
        </a:p>
      </dgm:t>
    </dgm:pt>
    <dgm:pt modelId="{EF3DEDFE-6C5D-4828-BDA0-89E46DD5EE6F}" type="parTrans" cxnId="{DED01709-5277-41F6-B8B8-EA1FA674AA84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6849BC-9DF8-449F-BEBE-F111535509C8}" type="sibTrans" cxnId="{DED01709-5277-41F6-B8B8-EA1FA674AA84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36859A-670F-4915-8109-2B5A74497C73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Perangkat Daerah (Program dan Kegiatan)/Desa</a:t>
          </a:r>
        </a:p>
      </dgm:t>
    </dgm:pt>
    <dgm:pt modelId="{E1A0038E-8AE4-455E-9EBA-5B19D41F305A}" type="parTrans" cxnId="{E91ECB4B-6829-425E-A4EA-864A96B5C25A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BE585B-4AD9-4C76-8D1B-029071096A0E}" type="sibTrans" cxnId="{E91ECB4B-6829-425E-A4EA-864A96B5C25A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AC883E-3ACB-4BDE-A68E-9AC1D374B2E9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Dunia Usaha</a:t>
          </a:r>
        </a:p>
      </dgm:t>
    </dgm:pt>
    <dgm:pt modelId="{B5C1C918-7EB4-41EA-8918-178E80DE1E51}" type="parTrans" cxnId="{BB37774F-372C-41C5-ACE7-124AFA1C606F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D9132E-4EA0-476A-B775-34C0E71DE35A}" type="sibTrans" cxnId="{BB37774F-372C-41C5-ACE7-124AFA1C606F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0AAEE8-9CDF-4145-B835-26C43FD46973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Program CSR</a:t>
          </a:r>
        </a:p>
      </dgm:t>
    </dgm:pt>
    <dgm:pt modelId="{F41B1140-CCC9-49F7-96FC-421F91AC93CC}" type="parTrans" cxnId="{94F5D28E-8F30-4097-BE05-D39B86515978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D4F76F-B716-4E8D-B31C-F9FB008977FF}" type="sibTrans" cxnId="{94F5D28E-8F30-4097-BE05-D39B86515978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1CA08A-BC8A-4367-88E9-EA32A908498B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Perusahaan Sahabat Anak</a:t>
          </a:r>
        </a:p>
      </dgm:t>
    </dgm:pt>
    <dgm:pt modelId="{D2DAB16E-7A1A-4169-9ACA-370733388DA1}" type="parTrans" cxnId="{6EBDFEC0-EF52-4235-9768-24399B89C87D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61365D-1125-4916-A7E9-5914DE726F73}" type="sibTrans" cxnId="{6EBDFEC0-EF52-4235-9768-24399B89C87D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95FB20-4F02-498E-A989-686482CB8538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Masyarakat</a:t>
          </a:r>
        </a:p>
      </dgm:t>
    </dgm:pt>
    <dgm:pt modelId="{4FD2D71D-AA69-46E6-B3F9-9C700DCBDCA4}" type="parTrans" cxnId="{54DC994D-754E-4F94-A0C6-66F1D5F5D262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6BE117-7010-4747-9553-044C6092CCB2}" type="sibTrans" cxnId="{54DC994D-754E-4F94-A0C6-66F1D5F5D262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1F646E-EC94-420F-8793-E4CBC063C583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Forum Masyarakat (Tokoh Masyarakat/Tokoh Agama)</a:t>
          </a:r>
        </a:p>
      </dgm:t>
    </dgm:pt>
    <dgm:pt modelId="{1E615F4F-EE38-45AD-B34B-011F6AC28DCA}" type="parTrans" cxnId="{4A38BD9A-8ED5-44EB-8DFD-E0FC7370B2A9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50FF2D-62F2-4294-B079-FE7037FCBFD7}" type="sibTrans" cxnId="{4A38BD9A-8ED5-44EB-8DFD-E0FC7370B2A9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566B28-C802-48D4-AC02-0169AB7E688B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Filantropi Sosial (dana masyarakat, zakat, dsb)</a:t>
          </a:r>
        </a:p>
      </dgm:t>
    </dgm:pt>
    <dgm:pt modelId="{8AA47F85-E0D3-4848-B1FA-E124CF82B926}" type="parTrans" cxnId="{D260DA36-1B08-4940-B32B-DD8996DC99D9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0A99CE-F2AB-4D53-8E54-421140A1C93E}" type="sibTrans" cxnId="{D260DA36-1B08-4940-B32B-DD8996DC99D9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A2E86C-2B81-41F9-9773-695C21D64D9A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APBD/APBDesa</a:t>
          </a:r>
        </a:p>
      </dgm:t>
    </dgm:pt>
    <dgm:pt modelId="{B9F6CF8A-459A-4E5C-A871-6BF106A19587}" type="parTrans" cxnId="{4370C679-D8F6-4A21-825A-918E3E38AB22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AA7B92-1A5E-4F3C-AE0D-1E429620BDC4}" type="sibTrans" cxnId="{4370C679-D8F6-4A21-825A-918E3E38AB22}">
      <dgm:prSet/>
      <dgm:spPr/>
      <dgm:t>
        <a:bodyPr/>
        <a:lstStyle/>
        <a:p>
          <a:endParaRPr lang="id-ID" sz="1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8EF550-1390-4365-9078-33F3189E31CD}" type="pres">
      <dgm:prSet presAssocID="{4E600001-AE56-43FA-95DC-01FB66F01A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6E176D9-4234-432A-9574-9B9F38168CF3}" type="pres">
      <dgm:prSet presAssocID="{3039C6B7-A34B-42B6-9279-A59755BE12F5}" presName="composite" presStyleCnt="0"/>
      <dgm:spPr/>
    </dgm:pt>
    <dgm:pt modelId="{54C55167-8BD7-4C6B-8799-F45B950AFAEF}" type="pres">
      <dgm:prSet presAssocID="{3039C6B7-A34B-42B6-9279-A59755BE12F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BE35F6-0913-4750-9F66-83CF53864241}" type="pres">
      <dgm:prSet presAssocID="{3039C6B7-A34B-42B6-9279-A59755BE12F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6D19B1-B808-42FC-8439-96F2A85BBA12}" type="pres">
      <dgm:prSet presAssocID="{C44F0545-E150-467F-AF3B-D497C3A79140}" presName="space" presStyleCnt="0"/>
      <dgm:spPr/>
    </dgm:pt>
    <dgm:pt modelId="{3EB1FF66-4574-4683-8DC2-772A98A7D7A0}" type="pres">
      <dgm:prSet presAssocID="{2AAC883E-3ACB-4BDE-A68E-9AC1D374B2E9}" presName="composite" presStyleCnt="0"/>
      <dgm:spPr/>
    </dgm:pt>
    <dgm:pt modelId="{66382D80-3111-478E-A573-E4E704436970}" type="pres">
      <dgm:prSet presAssocID="{2AAC883E-3ACB-4BDE-A68E-9AC1D374B2E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59B3B3-07F0-4A56-93B3-474352AA2289}" type="pres">
      <dgm:prSet presAssocID="{2AAC883E-3ACB-4BDE-A68E-9AC1D374B2E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9C76C4-A361-400A-AD6F-DCCF2708EA3E}" type="pres">
      <dgm:prSet presAssocID="{E8D9132E-4EA0-476A-B775-34C0E71DE35A}" presName="space" presStyleCnt="0"/>
      <dgm:spPr/>
    </dgm:pt>
    <dgm:pt modelId="{97BBE13C-7D36-41B8-9768-1945B1EC1C48}" type="pres">
      <dgm:prSet presAssocID="{B395FB20-4F02-498E-A989-686482CB8538}" presName="composite" presStyleCnt="0"/>
      <dgm:spPr/>
    </dgm:pt>
    <dgm:pt modelId="{15E61C1C-BD63-441D-9A58-78CE5C64A0DE}" type="pres">
      <dgm:prSet presAssocID="{B395FB20-4F02-498E-A989-686482CB853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37DA3A-A089-4FE0-BC28-46F555B00633}" type="pres">
      <dgm:prSet presAssocID="{B395FB20-4F02-498E-A989-686482CB853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ED01709-5277-41F6-B8B8-EA1FA674AA84}" srcId="{3039C6B7-A34B-42B6-9279-A59755BE12F5}" destId="{30B632ED-AEDB-4F49-818B-EC4F24A769CB}" srcOrd="0" destOrd="0" parTransId="{EF3DEDFE-6C5D-4828-BDA0-89E46DD5EE6F}" sibTransId="{E36849BC-9DF8-449F-BEBE-F111535509C8}"/>
    <dgm:cxn modelId="{4A38BD9A-8ED5-44EB-8DFD-E0FC7370B2A9}" srcId="{B395FB20-4F02-498E-A989-686482CB8538}" destId="{6E1F646E-EC94-420F-8793-E4CBC063C583}" srcOrd="0" destOrd="0" parTransId="{1E615F4F-EE38-45AD-B34B-011F6AC28DCA}" sibTransId="{A450FF2D-62F2-4294-B079-FE7037FCBFD7}"/>
    <dgm:cxn modelId="{5A61DE37-7B6E-4FB4-9A0D-6C544F870A9E}" type="presOf" srcId="{B395FB20-4F02-498E-A989-686482CB8538}" destId="{15E61C1C-BD63-441D-9A58-78CE5C64A0DE}" srcOrd="0" destOrd="0" presId="urn:microsoft.com/office/officeart/2005/8/layout/hList1"/>
    <dgm:cxn modelId="{12B4B6E4-91E1-4512-B3C2-B6A046E16871}" type="presOf" srcId="{2AAC883E-3ACB-4BDE-A68E-9AC1D374B2E9}" destId="{66382D80-3111-478E-A573-E4E704436970}" srcOrd="0" destOrd="0" presId="urn:microsoft.com/office/officeart/2005/8/layout/hList1"/>
    <dgm:cxn modelId="{A1C62243-F7AC-472B-A67E-7708C71E7B65}" type="presOf" srcId="{FB0AAEE8-9CDF-4145-B835-26C43FD46973}" destId="{1659B3B3-07F0-4A56-93B3-474352AA2289}" srcOrd="0" destOrd="0" presId="urn:microsoft.com/office/officeart/2005/8/layout/hList1"/>
    <dgm:cxn modelId="{54DC994D-754E-4F94-A0C6-66F1D5F5D262}" srcId="{4E600001-AE56-43FA-95DC-01FB66F01A02}" destId="{B395FB20-4F02-498E-A989-686482CB8538}" srcOrd="2" destOrd="0" parTransId="{4FD2D71D-AA69-46E6-B3F9-9C700DCBDCA4}" sibTransId="{EF6BE117-7010-4747-9553-044C6092CCB2}"/>
    <dgm:cxn modelId="{4370C679-D8F6-4A21-825A-918E3E38AB22}" srcId="{3039C6B7-A34B-42B6-9279-A59755BE12F5}" destId="{47A2E86C-2B81-41F9-9773-695C21D64D9A}" srcOrd="2" destOrd="0" parTransId="{B9F6CF8A-459A-4E5C-A871-6BF106A19587}" sibTransId="{49AA7B92-1A5E-4F3C-AE0D-1E429620BDC4}"/>
    <dgm:cxn modelId="{38E9EFEA-23F1-4BEE-8231-E174B22BDDC6}" type="presOf" srcId="{47A2E86C-2B81-41F9-9773-695C21D64D9A}" destId="{AEBE35F6-0913-4750-9F66-83CF53864241}" srcOrd="0" destOrd="2" presId="urn:microsoft.com/office/officeart/2005/8/layout/hList1"/>
    <dgm:cxn modelId="{8108817B-B207-4F13-A9F8-E01FAB696E60}" type="presOf" srcId="{FA566B28-C802-48D4-AC02-0169AB7E688B}" destId="{4837DA3A-A089-4FE0-BC28-46F555B00633}" srcOrd="0" destOrd="1" presId="urn:microsoft.com/office/officeart/2005/8/layout/hList1"/>
    <dgm:cxn modelId="{EEC2BAC1-FB45-4698-AD82-43E4E8508AE8}" type="presOf" srcId="{9C36859A-670F-4915-8109-2B5A74497C73}" destId="{AEBE35F6-0913-4750-9F66-83CF53864241}" srcOrd="0" destOrd="1" presId="urn:microsoft.com/office/officeart/2005/8/layout/hList1"/>
    <dgm:cxn modelId="{BB37774F-372C-41C5-ACE7-124AFA1C606F}" srcId="{4E600001-AE56-43FA-95DC-01FB66F01A02}" destId="{2AAC883E-3ACB-4BDE-A68E-9AC1D374B2E9}" srcOrd="1" destOrd="0" parTransId="{B5C1C918-7EB4-41EA-8918-178E80DE1E51}" sibTransId="{E8D9132E-4EA0-476A-B775-34C0E71DE35A}"/>
    <dgm:cxn modelId="{1A61E80C-8FE5-4797-AC08-320794742CCB}" type="presOf" srcId="{0B1CA08A-BC8A-4367-88E9-EA32A908498B}" destId="{1659B3B3-07F0-4A56-93B3-474352AA2289}" srcOrd="0" destOrd="1" presId="urn:microsoft.com/office/officeart/2005/8/layout/hList1"/>
    <dgm:cxn modelId="{476A244A-DAC5-4E1A-A3ED-A89C77377A48}" type="presOf" srcId="{4E600001-AE56-43FA-95DC-01FB66F01A02}" destId="{4A8EF550-1390-4365-9078-33F3189E31CD}" srcOrd="0" destOrd="0" presId="urn:microsoft.com/office/officeart/2005/8/layout/hList1"/>
    <dgm:cxn modelId="{E91ECB4B-6829-425E-A4EA-864A96B5C25A}" srcId="{3039C6B7-A34B-42B6-9279-A59755BE12F5}" destId="{9C36859A-670F-4915-8109-2B5A74497C73}" srcOrd="1" destOrd="0" parTransId="{E1A0038E-8AE4-455E-9EBA-5B19D41F305A}" sibTransId="{83BE585B-4AD9-4C76-8D1B-029071096A0E}"/>
    <dgm:cxn modelId="{6EF5EE15-3829-4235-9E68-82E59085AB9C}" type="presOf" srcId="{3039C6B7-A34B-42B6-9279-A59755BE12F5}" destId="{54C55167-8BD7-4C6B-8799-F45B950AFAEF}" srcOrd="0" destOrd="0" presId="urn:microsoft.com/office/officeart/2005/8/layout/hList1"/>
    <dgm:cxn modelId="{6EBDFEC0-EF52-4235-9768-24399B89C87D}" srcId="{2AAC883E-3ACB-4BDE-A68E-9AC1D374B2E9}" destId="{0B1CA08A-BC8A-4367-88E9-EA32A908498B}" srcOrd="1" destOrd="0" parTransId="{D2DAB16E-7A1A-4169-9ACA-370733388DA1}" sibTransId="{E461365D-1125-4916-A7E9-5914DE726F73}"/>
    <dgm:cxn modelId="{94F5D28E-8F30-4097-BE05-D39B86515978}" srcId="{2AAC883E-3ACB-4BDE-A68E-9AC1D374B2E9}" destId="{FB0AAEE8-9CDF-4145-B835-26C43FD46973}" srcOrd="0" destOrd="0" parTransId="{F41B1140-CCC9-49F7-96FC-421F91AC93CC}" sibTransId="{ADD4F76F-B716-4E8D-B31C-F9FB008977FF}"/>
    <dgm:cxn modelId="{035D54C6-1094-4482-94B2-0ACC34E94868}" type="presOf" srcId="{30B632ED-AEDB-4F49-818B-EC4F24A769CB}" destId="{AEBE35F6-0913-4750-9F66-83CF53864241}" srcOrd="0" destOrd="0" presId="urn:microsoft.com/office/officeart/2005/8/layout/hList1"/>
    <dgm:cxn modelId="{FF19F3B5-4095-4720-B6AD-DEC80FEF9020}" type="presOf" srcId="{6E1F646E-EC94-420F-8793-E4CBC063C583}" destId="{4837DA3A-A089-4FE0-BC28-46F555B00633}" srcOrd="0" destOrd="0" presId="urn:microsoft.com/office/officeart/2005/8/layout/hList1"/>
    <dgm:cxn modelId="{647CE1EB-EF2B-4D27-A974-441477C461E2}" srcId="{4E600001-AE56-43FA-95DC-01FB66F01A02}" destId="{3039C6B7-A34B-42B6-9279-A59755BE12F5}" srcOrd="0" destOrd="0" parTransId="{42B99348-0C42-4000-9A17-4A2B17077CAE}" sibTransId="{C44F0545-E150-467F-AF3B-D497C3A79140}"/>
    <dgm:cxn modelId="{D260DA36-1B08-4940-B32B-DD8996DC99D9}" srcId="{B395FB20-4F02-498E-A989-686482CB8538}" destId="{FA566B28-C802-48D4-AC02-0169AB7E688B}" srcOrd="1" destOrd="0" parTransId="{8AA47F85-E0D3-4848-B1FA-E124CF82B926}" sibTransId="{680A99CE-F2AB-4D53-8E54-421140A1C93E}"/>
    <dgm:cxn modelId="{ED847538-EF76-48F7-9C22-C81FD0990A9E}" type="presParOf" srcId="{4A8EF550-1390-4365-9078-33F3189E31CD}" destId="{66E176D9-4234-432A-9574-9B9F38168CF3}" srcOrd="0" destOrd="0" presId="urn:microsoft.com/office/officeart/2005/8/layout/hList1"/>
    <dgm:cxn modelId="{D88CAB54-AC18-44F1-8A3F-BFD971547677}" type="presParOf" srcId="{66E176D9-4234-432A-9574-9B9F38168CF3}" destId="{54C55167-8BD7-4C6B-8799-F45B950AFAEF}" srcOrd="0" destOrd="0" presId="urn:microsoft.com/office/officeart/2005/8/layout/hList1"/>
    <dgm:cxn modelId="{32B6D14A-0D78-426E-B8F1-6F9416F3BC89}" type="presParOf" srcId="{66E176D9-4234-432A-9574-9B9F38168CF3}" destId="{AEBE35F6-0913-4750-9F66-83CF53864241}" srcOrd="1" destOrd="0" presId="urn:microsoft.com/office/officeart/2005/8/layout/hList1"/>
    <dgm:cxn modelId="{18BE3A12-5192-4878-A740-F9C0729D0E88}" type="presParOf" srcId="{4A8EF550-1390-4365-9078-33F3189E31CD}" destId="{E76D19B1-B808-42FC-8439-96F2A85BBA12}" srcOrd="1" destOrd="0" presId="urn:microsoft.com/office/officeart/2005/8/layout/hList1"/>
    <dgm:cxn modelId="{C38D89C1-A578-4D91-9032-ADB8CED7DF63}" type="presParOf" srcId="{4A8EF550-1390-4365-9078-33F3189E31CD}" destId="{3EB1FF66-4574-4683-8DC2-772A98A7D7A0}" srcOrd="2" destOrd="0" presId="urn:microsoft.com/office/officeart/2005/8/layout/hList1"/>
    <dgm:cxn modelId="{2A50CB53-08C2-445D-BF9B-5F5BC898F192}" type="presParOf" srcId="{3EB1FF66-4574-4683-8DC2-772A98A7D7A0}" destId="{66382D80-3111-478E-A573-E4E704436970}" srcOrd="0" destOrd="0" presId="urn:microsoft.com/office/officeart/2005/8/layout/hList1"/>
    <dgm:cxn modelId="{8C899665-D5D7-453C-9A51-7C90897AFD67}" type="presParOf" srcId="{3EB1FF66-4574-4683-8DC2-772A98A7D7A0}" destId="{1659B3B3-07F0-4A56-93B3-474352AA2289}" srcOrd="1" destOrd="0" presId="urn:microsoft.com/office/officeart/2005/8/layout/hList1"/>
    <dgm:cxn modelId="{2E3C0B2B-D564-47F2-A4FB-08FCB7437B9B}" type="presParOf" srcId="{4A8EF550-1390-4365-9078-33F3189E31CD}" destId="{B19C76C4-A361-400A-AD6F-DCCF2708EA3E}" srcOrd="3" destOrd="0" presId="urn:microsoft.com/office/officeart/2005/8/layout/hList1"/>
    <dgm:cxn modelId="{E74A5A55-4304-441C-856A-E370B3BB2A2C}" type="presParOf" srcId="{4A8EF550-1390-4365-9078-33F3189E31CD}" destId="{97BBE13C-7D36-41B8-9768-1945B1EC1C48}" srcOrd="4" destOrd="0" presId="urn:microsoft.com/office/officeart/2005/8/layout/hList1"/>
    <dgm:cxn modelId="{E19DD809-5CC2-4B3B-AD3F-015F6487ED24}" type="presParOf" srcId="{97BBE13C-7D36-41B8-9768-1945B1EC1C48}" destId="{15E61C1C-BD63-441D-9A58-78CE5C64A0DE}" srcOrd="0" destOrd="0" presId="urn:microsoft.com/office/officeart/2005/8/layout/hList1"/>
    <dgm:cxn modelId="{7A90EA91-0468-4636-8924-B1372AC7EE09}" type="presParOf" srcId="{97BBE13C-7D36-41B8-9768-1945B1EC1C48}" destId="{4837DA3A-A089-4FE0-BC28-46F555B006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39729B-B754-4F9C-93DE-2B0455E94D3D}" type="doc">
      <dgm:prSet loTypeId="urn:microsoft.com/office/officeart/2005/8/layout/radial1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681BA40-7168-4E88-A2B1-FDB13F3831FB}">
      <dgm:prSet phldrT="[Text]"/>
      <dgm:spPr/>
      <dgm:t>
        <a:bodyPr/>
        <a:lstStyle/>
        <a:p>
          <a:r>
            <a:rPr lang="id-ID" dirty="0"/>
            <a:t>ATS</a:t>
          </a:r>
        </a:p>
      </dgm:t>
    </dgm:pt>
    <dgm:pt modelId="{41CAA374-93E5-48EE-B0BC-ECAA8BEE00C6}" type="parTrans" cxnId="{70932ECC-AD66-4680-A30C-8C15C0AEDFFE}">
      <dgm:prSet/>
      <dgm:spPr/>
      <dgm:t>
        <a:bodyPr/>
        <a:lstStyle/>
        <a:p>
          <a:endParaRPr lang="id-ID"/>
        </a:p>
      </dgm:t>
    </dgm:pt>
    <dgm:pt modelId="{1E846DA0-05C6-4F2F-8C0B-280B63DB48CD}" type="sibTrans" cxnId="{70932ECC-AD66-4680-A30C-8C15C0AEDFFE}">
      <dgm:prSet/>
      <dgm:spPr/>
      <dgm:t>
        <a:bodyPr/>
        <a:lstStyle/>
        <a:p>
          <a:endParaRPr lang="id-ID"/>
        </a:p>
      </dgm:t>
    </dgm:pt>
    <dgm:pt modelId="{7F202C9C-5590-4DFC-B48C-5B1FF5B7014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Tidak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mau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sekolah</a:t>
          </a:r>
          <a:r>
            <a:rPr lang="en-ID" sz="2000" b="1" dirty="0">
              <a:solidFill>
                <a:schemeClr val="tx1"/>
              </a:solidFill>
            </a:rPr>
            <a:t>, </a:t>
          </a:r>
          <a:r>
            <a:rPr lang="en-ID" sz="2000" b="1" dirty="0" err="1">
              <a:solidFill>
                <a:schemeClr val="tx1"/>
              </a:solidFill>
            </a:rPr>
            <a:t>malas</a:t>
          </a:r>
          <a:endParaRPr lang="id-ID" sz="2000" b="1" dirty="0">
            <a:solidFill>
              <a:schemeClr val="tx1"/>
            </a:solidFill>
          </a:endParaRPr>
        </a:p>
      </dgm:t>
    </dgm:pt>
    <dgm:pt modelId="{F1DF35E1-257E-4673-888D-6BB10C0B9EA1}" type="parTrans" cxnId="{32B761AF-529F-4485-B6E7-7FB8AF0C1AFB}">
      <dgm:prSet/>
      <dgm:spPr/>
      <dgm:t>
        <a:bodyPr/>
        <a:lstStyle/>
        <a:p>
          <a:endParaRPr lang="id-ID"/>
        </a:p>
      </dgm:t>
    </dgm:pt>
    <dgm:pt modelId="{E1B515C6-B095-4A84-8F58-F1C2023B5416}" type="sibTrans" cxnId="{32B761AF-529F-4485-B6E7-7FB8AF0C1AFB}">
      <dgm:prSet/>
      <dgm:spPr/>
      <dgm:t>
        <a:bodyPr/>
        <a:lstStyle/>
        <a:p>
          <a:endParaRPr lang="id-ID"/>
        </a:p>
      </dgm:t>
    </dgm:pt>
    <dgm:pt modelId="{0C758235-F7AF-49FC-94F6-6F72F370AD1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Sosial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Budaya</a:t>
          </a:r>
          <a:endParaRPr lang="id-ID" sz="2000" b="1" dirty="0">
            <a:solidFill>
              <a:schemeClr val="tx1"/>
            </a:solidFill>
          </a:endParaRPr>
        </a:p>
      </dgm:t>
    </dgm:pt>
    <dgm:pt modelId="{FD415E9C-AEF6-4537-BE1D-94433C84E848}" type="parTrans" cxnId="{690C77E4-7022-4B8A-8D63-7AAEAC927AB0}">
      <dgm:prSet/>
      <dgm:spPr/>
      <dgm:t>
        <a:bodyPr/>
        <a:lstStyle/>
        <a:p>
          <a:endParaRPr lang="id-ID"/>
        </a:p>
      </dgm:t>
    </dgm:pt>
    <dgm:pt modelId="{D1DFADA1-A436-4E8E-8220-F00359015951}" type="sibTrans" cxnId="{690C77E4-7022-4B8A-8D63-7AAEAC927AB0}">
      <dgm:prSet/>
      <dgm:spPr/>
      <dgm:t>
        <a:bodyPr/>
        <a:lstStyle/>
        <a:p>
          <a:endParaRPr lang="id-ID"/>
        </a:p>
      </dgm:t>
    </dgm:pt>
    <dgm:pt modelId="{0A13B790-C6AA-482A-B32B-49A3FAD462D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Pengaruh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lingkungan</a:t>
          </a:r>
          <a:endParaRPr lang="id-ID" sz="2000" b="1" dirty="0">
            <a:solidFill>
              <a:schemeClr val="tx1"/>
            </a:solidFill>
          </a:endParaRPr>
        </a:p>
      </dgm:t>
    </dgm:pt>
    <dgm:pt modelId="{645DCCD9-F7EE-4D84-A353-920264AA90EA}" type="parTrans" cxnId="{D6EC2DEF-50E2-40E0-855B-14EEEAEF11C1}">
      <dgm:prSet/>
      <dgm:spPr/>
      <dgm:t>
        <a:bodyPr/>
        <a:lstStyle/>
        <a:p>
          <a:endParaRPr lang="id-ID"/>
        </a:p>
      </dgm:t>
    </dgm:pt>
    <dgm:pt modelId="{1E4DDFB2-6DBE-4F6F-9149-BF1A2F29B087}" type="sibTrans" cxnId="{D6EC2DEF-50E2-40E0-855B-14EEEAEF11C1}">
      <dgm:prSet/>
      <dgm:spPr/>
      <dgm:t>
        <a:bodyPr/>
        <a:lstStyle/>
        <a:p>
          <a:endParaRPr lang="id-ID"/>
        </a:p>
      </dgm:t>
    </dgm:pt>
    <dgm:pt modelId="{DDEE968F-32C6-4246-B612-0BE5B1B1707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Kurang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perhatian</a:t>
          </a:r>
          <a:r>
            <a:rPr lang="en-ID" sz="2000" b="1" dirty="0">
              <a:solidFill>
                <a:schemeClr val="tx1"/>
              </a:solidFill>
            </a:rPr>
            <a:t> orang </a:t>
          </a:r>
          <a:r>
            <a:rPr lang="en-ID" sz="2000" b="1" dirty="0" err="1">
              <a:solidFill>
                <a:schemeClr val="tx1"/>
              </a:solidFill>
            </a:rPr>
            <a:t>tua</a:t>
          </a:r>
          <a:endParaRPr lang="id-ID" sz="2000" b="1" dirty="0">
            <a:solidFill>
              <a:schemeClr val="tx1"/>
            </a:solidFill>
          </a:endParaRPr>
        </a:p>
      </dgm:t>
    </dgm:pt>
    <dgm:pt modelId="{93F08FCD-13FE-45A0-A09F-62D45DDB95AA}" type="parTrans" cxnId="{D2FD38D7-2572-41CA-9FAC-EAE676935526}">
      <dgm:prSet/>
      <dgm:spPr/>
      <dgm:t>
        <a:bodyPr/>
        <a:lstStyle/>
        <a:p>
          <a:endParaRPr lang="id-ID"/>
        </a:p>
      </dgm:t>
    </dgm:pt>
    <dgm:pt modelId="{4B397710-0F4D-43AD-82D9-9F1F828FF52E}" type="sibTrans" cxnId="{D2FD38D7-2572-41CA-9FAC-EAE676935526}">
      <dgm:prSet/>
      <dgm:spPr/>
      <dgm:t>
        <a:bodyPr/>
        <a:lstStyle/>
        <a:p>
          <a:endParaRPr lang="id-ID"/>
        </a:p>
      </dgm:t>
    </dgm:pt>
    <dgm:pt modelId="{CA5657BE-9D2C-4EB9-85C1-FA056C349BA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Bekerja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membantu</a:t>
          </a:r>
          <a:r>
            <a:rPr lang="en-ID" sz="2000" b="1" dirty="0">
              <a:solidFill>
                <a:schemeClr val="tx1"/>
              </a:solidFill>
            </a:rPr>
            <a:t> orang </a:t>
          </a:r>
          <a:r>
            <a:rPr lang="en-ID" sz="2000" b="1" dirty="0" err="1">
              <a:solidFill>
                <a:schemeClr val="tx1"/>
              </a:solidFill>
            </a:rPr>
            <a:t>tua</a:t>
          </a:r>
          <a:endParaRPr lang="id-ID" sz="2000" b="1" dirty="0">
            <a:solidFill>
              <a:schemeClr val="tx1"/>
            </a:solidFill>
          </a:endParaRPr>
        </a:p>
      </dgm:t>
    </dgm:pt>
    <dgm:pt modelId="{C8D2381A-7440-4959-B246-63C811BFAF1C}" type="parTrans" cxnId="{696A789D-7BEA-49D3-90D3-B8EA0CC9A264}">
      <dgm:prSet/>
      <dgm:spPr/>
      <dgm:t>
        <a:bodyPr/>
        <a:lstStyle/>
        <a:p>
          <a:endParaRPr lang="id-ID"/>
        </a:p>
      </dgm:t>
    </dgm:pt>
    <dgm:pt modelId="{8BBC6D4B-B235-439F-8451-FE19E669EA36}" type="sibTrans" cxnId="{696A789D-7BEA-49D3-90D3-B8EA0CC9A264}">
      <dgm:prSet/>
      <dgm:spPr/>
      <dgm:t>
        <a:bodyPr/>
        <a:lstStyle/>
        <a:p>
          <a:endParaRPr lang="id-ID"/>
        </a:p>
      </dgm:t>
    </dgm:pt>
    <dgm:pt modelId="{9F399168-5DAD-4A50-B311-52D7DD32F0AB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Disabilitas</a:t>
          </a:r>
          <a:endParaRPr lang="id-ID" sz="2000" b="1" dirty="0">
            <a:solidFill>
              <a:schemeClr val="tx1"/>
            </a:solidFill>
          </a:endParaRPr>
        </a:p>
      </dgm:t>
    </dgm:pt>
    <dgm:pt modelId="{C2378D3D-665D-4557-B1C8-FD1A1319D793}" type="parTrans" cxnId="{B5F9F3BB-F441-442A-963D-6442C1B99F20}">
      <dgm:prSet/>
      <dgm:spPr/>
      <dgm:t>
        <a:bodyPr/>
        <a:lstStyle/>
        <a:p>
          <a:endParaRPr lang="id-ID"/>
        </a:p>
      </dgm:t>
    </dgm:pt>
    <dgm:pt modelId="{40B18C01-0D98-40A9-A530-83D741182663}" type="sibTrans" cxnId="{B5F9F3BB-F441-442A-963D-6442C1B99F20}">
      <dgm:prSet/>
      <dgm:spPr/>
      <dgm:t>
        <a:bodyPr/>
        <a:lstStyle/>
        <a:p>
          <a:endParaRPr lang="id-ID"/>
        </a:p>
      </dgm:t>
    </dgm:pt>
    <dgm:pt modelId="{01E1D7CC-4885-44F6-8F7D-3A6EE242D04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Pondok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Pesantren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tanpa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sekolah</a:t>
          </a:r>
          <a:r>
            <a:rPr lang="en-ID" sz="2000" b="1" dirty="0">
              <a:solidFill>
                <a:schemeClr val="tx1"/>
              </a:solidFill>
            </a:rPr>
            <a:t> formal</a:t>
          </a:r>
          <a:endParaRPr lang="id-ID" sz="2000" b="1" dirty="0">
            <a:solidFill>
              <a:schemeClr val="tx1"/>
            </a:solidFill>
          </a:endParaRPr>
        </a:p>
      </dgm:t>
    </dgm:pt>
    <dgm:pt modelId="{97C82769-9FA9-4ED5-8B4B-21631E5FF4D4}" type="parTrans" cxnId="{684AAC7F-D508-45DB-B642-A8DABAAD0362}">
      <dgm:prSet/>
      <dgm:spPr/>
      <dgm:t>
        <a:bodyPr/>
        <a:lstStyle/>
        <a:p>
          <a:endParaRPr lang="id-ID"/>
        </a:p>
      </dgm:t>
    </dgm:pt>
    <dgm:pt modelId="{885A0AD3-1391-43A6-98CB-00F3980DD745}" type="sibTrans" cxnId="{684AAC7F-D508-45DB-B642-A8DABAAD0362}">
      <dgm:prSet/>
      <dgm:spPr/>
      <dgm:t>
        <a:bodyPr/>
        <a:lstStyle/>
        <a:p>
          <a:endParaRPr lang="id-ID"/>
        </a:p>
      </dgm:t>
    </dgm:pt>
    <dgm:pt modelId="{248BE6AE-583D-4105-B483-97F92389C91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Pendidikan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bukan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prioritas</a:t>
          </a:r>
          <a:endParaRPr lang="id-ID" sz="2000" b="1" dirty="0">
            <a:solidFill>
              <a:schemeClr val="tx1"/>
            </a:solidFill>
          </a:endParaRPr>
        </a:p>
      </dgm:t>
    </dgm:pt>
    <dgm:pt modelId="{A9BDE756-04BC-4D74-8FE0-4666CB09D589}" type="parTrans" cxnId="{3B851397-3171-4CD0-B169-0AFF550A332C}">
      <dgm:prSet/>
      <dgm:spPr/>
      <dgm:t>
        <a:bodyPr/>
        <a:lstStyle/>
        <a:p>
          <a:endParaRPr lang="id-ID"/>
        </a:p>
      </dgm:t>
    </dgm:pt>
    <dgm:pt modelId="{17BE76F3-C789-4F56-BDCB-EF077B6D3D54}" type="sibTrans" cxnId="{3B851397-3171-4CD0-B169-0AFF550A332C}">
      <dgm:prSet/>
      <dgm:spPr/>
      <dgm:t>
        <a:bodyPr/>
        <a:lstStyle/>
        <a:p>
          <a:endParaRPr lang="id-ID"/>
        </a:p>
      </dgm:t>
    </dgm:pt>
    <dgm:pt modelId="{C9F3ED68-59C7-4F9D-AA16-3F648506F5C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Fasilitas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satuan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Pendidikan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jauh</a:t>
          </a:r>
          <a:endParaRPr lang="id-ID" sz="2000" b="1" dirty="0">
            <a:solidFill>
              <a:schemeClr val="tx1"/>
            </a:solidFill>
          </a:endParaRPr>
        </a:p>
      </dgm:t>
    </dgm:pt>
    <dgm:pt modelId="{5C02886C-D6B7-4F0B-9745-D718149550FA}" type="parTrans" cxnId="{4E486701-1E8E-40D0-8935-9DB3CC8B3E49}">
      <dgm:prSet/>
      <dgm:spPr/>
      <dgm:t>
        <a:bodyPr/>
        <a:lstStyle/>
        <a:p>
          <a:endParaRPr lang="id-ID"/>
        </a:p>
      </dgm:t>
    </dgm:pt>
    <dgm:pt modelId="{1361FBAD-94DA-4BED-9540-4C28146272BA}" type="sibTrans" cxnId="{4E486701-1E8E-40D0-8935-9DB3CC8B3E49}">
      <dgm:prSet/>
      <dgm:spPr/>
      <dgm:t>
        <a:bodyPr/>
        <a:lstStyle/>
        <a:p>
          <a:endParaRPr lang="id-ID"/>
        </a:p>
      </dgm:t>
    </dgm:pt>
    <dgm:pt modelId="{ECEC8B47-4B5F-4A56-AB33-38534817D75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Tidak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ada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biaya</a:t>
          </a:r>
          <a:r>
            <a:rPr lang="en-ID" sz="2000" b="1" dirty="0">
              <a:solidFill>
                <a:schemeClr val="tx1"/>
              </a:solidFill>
            </a:rPr>
            <a:t>/ </a:t>
          </a:r>
          <a:r>
            <a:rPr lang="en-ID" sz="2000" b="1" dirty="0" err="1">
              <a:solidFill>
                <a:schemeClr val="tx1"/>
              </a:solidFill>
            </a:rPr>
            <a:t>Ekonomi</a:t>
          </a:r>
          <a:endParaRPr lang="id-ID" sz="2000" b="1" dirty="0">
            <a:solidFill>
              <a:schemeClr val="tx1"/>
            </a:solidFill>
          </a:endParaRPr>
        </a:p>
      </dgm:t>
    </dgm:pt>
    <dgm:pt modelId="{DBDADD59-9884-4A34-AA50-C7CA8D4C228B}" type="parTrans" cxnId="{2D6C83CB-8FED-4EF1-B2A4-E5EBF30F80A6}">
      <dgm:prSet/>
      <dgm:spPr/>
      <dgm:t>
        <a:bodyPr/>
        <a:lstStyle/>
        <a:p>
          <a:endParaRPr lang="id-ID"/>
        </a:p>
      </dgm:t>
    </dgm:pt>
    <dgm:pt modelId="{B8E297BF-6C46-4824-B5DF-EBD69ACE10A2}" type="sibTrans" cxnId="{2D6C83CB-8FED-4EF1-B2A4-E5EBF30F80A6}">
      <dgm:prSet/>
      <dgm:spPr/>
      <dgm:t>
        <a:bodyPr/>
        <a:lstStyle/>
        <a:p>
          <a:endParaRPr lang="id-ID"/>
        </a:p>
      </dgm:t>
    </dgm:pt>
    <dgm:pt modelId="{6C13FBC3-FB63-4AE6-9E3D-EC0A87C7E4C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Bullying</a:t>
          </a:r>
          <a:endParaRPr lang="id-ID" sz="2000" b="1" dirty="0">
            <a:solidFill>
              <a:schemeClr val="tx1"/>
            </a:solidFill>
          </a:endParaRPr>
        </a:p>
      </dgm:t>
    </dgm:pt>
    <dgm:pt modelId="{CF704EBD-A5F2-4690-8DBD-253D1F2CAAD0}" type="parTrans" cxnId="{B457DBA8-2990-4853-844F-449C822C01D7}">
      <dgm:prSet/>
      <dgm:spPr/>
      <dgm:t>
        <a:bodyPr/>
        <a:lstStyle/>
        <a:p>
          <a:endParaRPr lang="id-ID"/>
        </a:p>
      </dgm:t>
    </dgm:pt>
    <dgm:pt modelId="{88B196A1-5AAB-4987-9BAD-04BD40DF6297}" type="sibTrans" cxnId="{B457DBA8-2990-4853-844F-449C822C01D7}">
      <dgm:prSet/>
      <dgm:spPr/>
      <dgm:t>
        <a:bodyPr/>
        <a:lstStyle/>
        <a:p>
          <a:endParaRPr lang="id-ID"/>
        </a:p>
      </dgm:t>
    </dgm:pt>
    <dgm:pt modelId="{E629B624-9BBE-4E9D-800F-E93B3ECA616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Kawin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bocah</a:t>
          </a:r>
          <a:endParaRPr lang="id-ID" sz="2000" b="1" dirty="0">
            <a:solidFill>
              <a:schemeClr val="tx1"/>
            </a:solidFill>
          </a:endParaRPr>
        </a:p>
      </dgm:t>
    </dgm:pt>
    <dgm:pt modelId="{E7E88637-0304-41CC-9FF2-F91314A762F9}" type="parTrans" cxnId="{527A9217-0D9C-4CC6-8838-62DF7FEFBA3C}">
      <dgm:prSet/>
      <dgm:spPr/>
      <dgm:t>
        <a:bodyPr/>
        <a:lstStyle/>
        <a:p>
          <a:endParaRPr lang="id-ID"/>
        </a:p>
      </dgm:t>
    </dgm:pt>
    <dgm:pt modelId="{80FBBF0C-509F-4185-9235-954A7D800C78}" type="sibTrans" cxnId="{527A9217-0D9C-4CC6-8838-62DF7FEFBA3C}">
      <dgm:prSet/>
      <dgm:spPr/>
      <dgm:t>
        <a:bodyPr/>
        <a:lstStyle/>
        <a:p>
          <a:endParaRPr lang="id-ID"/>
        </a:p>
      </dgm:t>
    </dgm:pt>
    <dgm:pt modelId="{E44240ED-E2BC-415E-A0C4-E7422F593AF2}">
      <dgm:prSet/>
      <dgm:spPr/>
      <dgm:t>
        <a:bodyPr/>
        <a:lstStyle/>
        <a:p>
          <a:endParaRPr lang="id-ID"/>
        </a:p>
      </dgm:t>
    </dgm:pt>
    <dgm:pt modelId="{AB441C91-2102-4109-8CDC-303DFF740048}" type="parTrans" cxnId="{DD417C34-870C-415A-B4A8-8A33876F973C}">
      <dgm:prSet/>
      <dgm:spPr/>
      <dgm:t>
        <a:bodyPr/>
        <a:lstStyle/>
        <a:p>
          <a:endParaRPr lang="id-ID"/>
        </a:p>
      </dgm:t>
    </dgm:pt>
    <dgm:pt modelId="{69E3E084-90CA-4B22-B207-0987ADAA062C}" type="sibTrans" cxnId="{DD417C34-870C-415A-B4A8-8A33876F973C}">
      <dgm:prSet/>
      <dgm:spPr/>
      <dgm:t>
        <a:bodyPr/>
        <a:lstStyle/>
        <a:p>
          <a:endParaRPr lang="id-ID"/>
        </a:p>
      </dgm:t>
    </dgm:pt>
    <dgm:pt modelId="{A44ECD31-6CEE-4078-858A-F08B60766331}">
      <dgm:prSet phldrT="[Text]" custT="1"/>
      <dgm:spPr>
        <a:solidFill>
          <a:srgbClr val="FFFF00"/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Alasan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lainnya</a:t>
          </a:r>
          <a:endParaRPr lang="id-ID" sz="2000" b="1" dirty="0">
            <a:solidFill>
              <a:schemeClr val="tx1"/>
            </a:solidFill>
          </a:endParaRPr>
        </a:p>
      </dgm:t>
    </dgm:pt>
    <dgm:pt modelId="{8FE859A0-4D90-4AD7-B44C-BD93E0A57F14}" type="parTrans" cxnId="{42841B51-4D2B-467C-81E1-F0C5B843BE6A}">
      <dgm:prSet/>
      <dgm:spPr/>
      <dgm:t>
        <a:bodyPr/>
        <a:lstStyle/>
        <a:p>
          <a:endParaRPr lang="id-ID"/>
        </a:p>
      </dgm:t>
    </dgm:pt>
    <dgm:pt modelId="{28DFB4B8-2AFA-4CCB-A245-CCC7CE6B2B61}" type="sibTrans" cxnId="{42841B51-4D2B-467C-81E1-F0C5B843BE6A}">
      <dgm:prSet/>
      <dgm:spPr/>
      <dgm:t>
        <a:bodyPr/>
        <a:lstStyle/>
        <a:p>
          <a:endParaRPr lang="id-ID"/>
        </a:p>
      </dgm:t>
    </dgm:pt>
    <dgm:pt modelId="{FA99D9AF-A03D-4AE0-A08C-F241337E12C3}" type="pres">
      <dgm:prSet presAssocID="{3039729B-B754-4F9C-93DE-2B0455E94D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2647918-FB3E-43F4-8135-DB7CAE0EDB20}" type="pres">
      <dgm:prSet presAssocID="{C681BA40-7168-4E88-A2B1-FDB13F3831FB}" presName="centerShape" presStyleLbl="node0" presStyleIdx="0" presStyleCnt="1"/>
      <dgm:spPr/>
      <dgm:t>
        <a:bodyPr/>
        <a:lstStyle/>
        <a:p>
          <a:endParaRPr lang="id-ID"/>
        </a:p>
      </dgm:t>
    </dgm:pt>
    <dgm:pt modelId="{E1E7E5C2-4A7E-4EC1-B090-B480527E4D6F}" type="pres">
      <dgm:prSet presAssocID="{E7E88637-0304-41CC-9FF2-F91314A762F9}" presName="Name9" presStyleLbl="parChTrans1D2" presStyleIdx="0" presStyleCnt="13"/>
      <dgm:spPr/>
      <dgm:t>
        <a:bodyPr/>
        <a:lstStyle/>
        <a:p>
          <a:endParaRPr lang="id-ID"/>
        </a:p>
      </dgm:t>
    </dgm:pt>
    <dgm:pt modelId="{8A5E1BBF-ACB2-4E3F-B9AB-75FC31EECF37}" type="pres">
      <dgm:prSet presAssocID="{E7E88637-0304-41CC-9FF2-F91314A762F9}" presName="connTx" presStyleLbl="parChTrans1D2" presStyleIdx="0" presStyleCnt="13"/>
      <dgm:spPr/>
      <dgm:t>
        <a:bodyPr/>
        <a:lstStyle/>
        <a:p>
          <a:endParaRPr lang="id-ID"/>
        </a:p>
      </dgm:t>
    </dgm:pt>
    <dgm:pt modelId="{9A45E44F-1348-45CB-94AD-051AD1310ECF}" type="pres">
      <dgm:prSet presAssocID="{E629B624-9BBE-4E9D-800F-E93B3ECA6166}" presName="node" presStyleLbl="node1" presStyleIdx="0" presStyleCnt="13" custScaleX="248621" custRadScaleRad="84521" custRadScaleInc="-2268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AA2281-ABAD-4FAA-ADAF-6866C9055BE9}" type="pres">
      <dgm:prSet presAssocID="{FD415E9C-AEF6-4537-BE1D-94433C84E848}" presName="Name9" presStyleLbl="parChTrans1D2" presStyleIdx="1" presStyleCnt="13"/>
      <dgm:spPr/>
      <dgm:t>
        <a:bodyPr/>
        <a:lstStyle/>
        <a:p>
          <a:endParaRPr lang="id-ID"/>
        </a:p>
      </dgm:t>
    </dgm:pt>
    <dgm:pt modelId="{BC88ED0D-37AD-44E7-98CC-B6233C036AA1}" type="pres">
      <dgm:prSet presAssocID="{FD415E9C-AEF6-4537-BE1D-94433C84E848}" presName="connTx" presStyleLbl="parChTrans1D2" presStyleIdx="1" presStyleCnt="13"/>
      <dgm:spPr/>
      <dgm:t>
        <a:bodyPr/>
        <a:lstStyle/>
        <a:p>
          <a:endParaRPr lang="id-ID"/>
        </a:p>
      </dgm:t>
    </dgm:pt>
    <dgm:pt modelId="{984F91A1-5C28-4DD7-9486-4A9F42215DAA}" type="pres">
      <dgm:prSet presAssocID="{0C758235-F7AF-49FC-94F6-6F72F370AD1C}" presName="node" presStyleLbl="node1" presStyleIdx="1" presStyleCnt="13" custScaleX="254476" custRadScaleRad="89764" custRadScaleInc="6376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FC827A-90AD-4163-9BB4-A47E63555307}" type="pres">
      <dgm:prSet presAssocID="{645DCCD9-F7EE-4D84-A353-920264AA90EA}" presName="Name9" presStyleLbl="parChTrans1D2" presStyleIdx="2" presStyleCnt="13"/>
      <dgm:spPr/>
      <dgm:t>
        <a:bodyPr/>
        <a:lstStyle/>
        <a:p>
          <a:endParaRPr lang="id-ID"/>
        </a:p>
      </dgm:t>
    </dgm:pt>
    <dgm:pt modelId="{A8B93807-29DC-42F3-A3C4-5D4CD28FF149}" type="pres">
      <dgm:prSet presAssocID="{645DCCD9-F7EE-4D84-A353-920264AA90EA}" presName="connTx" presStyleLbl="parChTrans1D2" presStyleIdx="2" presStyleCnt="13"/>
      <dgm:spPr/>
      <dgm:t>
        <a:bodyPr/>
        <a:lstStyle/>
        <a:p>
          <a:endParaRPr lang="id-ID"/>
        </a:p>
      </dgm:t>
    </dgm:pt>
    <dgm:pt modelId="{E9DF2E31-C4A4-4BED-AB1D-7B4CCE24479B}" type="pres">
      <dgm:prSet presAssocID="{0A13B790-C6AA-482A-B32B-49A3FAD462D4}" presName="node" presStyleLbl="node1" presStyleIdx="2" presStyleCnt="13" custScaleX="314818" custRadScaleRad="164031" custRadScaleInc="2646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17C5CD-09F6-4B1A-ACC3-38DA8381B3C8}" type="pres">
      <dgm:prSet presAssocID="{93F08FCD-13FE-45A0-A09F-62D45DDB95AA}" presName="Name9" presStyleLbl="parChTrans1D2" presStyleIdx="3" presStyleCnt="13"/>
      <dgm:spPr/>
      <dgm:t>
        <a:bodyPr/>
        <a:lstStyle/>
        <a:p>
          <a:endParaRPr lang="id-ID"/>
        </a:p>
      </dgm:t>
    </dgm:pt>
    <dgm:pt modelId="{0D362716-9222-404D-985E-2B7BCE112297}" type="pres">
      <dgm:prSet presAssocID="{93F08FCD-13FE-45A0-A09F-62D45DDB95AA}" presName="connTx" presStyleLbl="parChTrans1D2" presStyleIdx="3" presStyleCnt="13"/>
      <dgm:spPr/>
      <dgm:t>
        <a:bodyPr/>
        <a:lstStyle/>
        <a:p>
          <a:endParaRPr lang="id-ID"/>
        </a:p>
      </dgm:t>
    </dgm:pt>
    <dgm:pt modelId="{98E38F7A-5D35-4E1F-8941-90E8499F0A94}" type="pres">
      <dgm:prSet presAssocID="{DDEE968F-32C6-4246-B612-0BE5B1B17071}" presName="node" presStyleLbl="node1" presStyleIdx="3" presStyleCnt="13" custScaleX="314789" custRadScaleRad="181404" custRadScaleInc="17931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FE9A8B-C939-4231-B6CE-9A2783979BB5}" type="pres">
      <dgm:prSet presAssocID="{C8D2381A-7440-4959-B246-63C811BFAF1C}" presName="Name9" presStyleLbl="parChTrans1D2" presStyleIdx="4" presStyleCnt="13"/>
      <dgm:spPr/>
      <dgm:t>
        <a:bodyPr/>
        <a:lstStyle/>
        <a:p>
          <a:endParaRPr lang="id-ID"/>
        </a:p>
      </dgm:t>
    </dgm:pt>
    <dgm:pt modelId="{B2E66CDE-5436-4BD6-960E-FBAA5F7385DD}" type="pres">
      <dgm:prSet presAssocID="{C8D2381A-7440-4959-B246-63C811BFAF1C}" presName="connTx" presStyleLbl="parChTrans1D2" presStyleIdx="4" presStyleCnt="13"/>
      <dgm:spPr/>
      <dgm:t>
        <a:bodyPr/>
        <a:lstStyle/>
        <a:p>
          <a:endParaRPr lang="id-ID"/>
        </a:p>
      </dgm:t>
    </dgm:pt>
    <dgm:pt modelId="{02E17EC6-8D34-4187-9D40-7A6401E11415}" type="pres">
      <dgm:prSet presAssocID="{CA5657BE-9D2C-4EB9-85C1-FA056C349BAD}" presName="node" presStyleLbl="node1" presStyleIdx="4" presStyleCnt="13" custScaleX="297754" custRadScaleRad="201079" custRadScaleInc="599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091E6D-F4A5-43BC-866E-396BB51DA8CC}" type="pres">
      <dgm:prSet presAssocID="{CF704EBD-A5F2-4690-8DBD-253D1F2CAAD0}" presName="Name9" presStyleLbl="parChTrans1D2" presStyleIdx="5" presStyleCnt="13"/>
      <dgm:spPr/>
      <dgm:t>
        <a:bodyPr/>
        <a:lstStyle/>
        <a:p>
          <a:endParaRPr lang="id-ID"/>
        </a:p>
      </dgm:t>
    </dgm:pt>
    <dgm:pt modelId="{D3B45294-3BA0-42AC-B51C-2BA1F13B9A50}" type="pres">
      <dgm:prSet presAssocID="{CF704EBD-A5F2-4690-8DBD-253D1F2CAAD0}" presName="connTx" presStyleLbl="parChTrans1D2" presStyleIdx="5" presStyleCnt="13"/>
      <dgm:spPr/>
      <dgm:t>
        <a:bodyPr/>
        <a:lstStyle/>
        <a:p>
          <a:endParaRPr lang="id-ID"/>
        </a:p>
      </dgm:t>
    </dgm:pt>
    <dgm:pt modelId="{8C2F4FB2-634F-4C95-91DC-CAC00CDBE252}" type="pres">
      <dgm:prSet presAssocID="{6C13FBC3-FB63-4AE6-9E3D-EC0A87C7E4C3}" presName="node" presStyleLbl="node1" presStyleIdx="5" presStyleCnt="13" custScaleX="174057" custRadScaleRad="92038" custRadScaleInc="619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908CDB-4449-4F5C-9423-5F53D328A4EF}" type="pres">
      <dgm:prSet presAssocID="{8FE859A0-4D90-4AD7-B44C-BD93E0A57F14}" presName="Name9" presStyleLbl="parChTrans1D2" presStyleIdx="6" presStyleCnt="13"/>
      <dgm:spPr/>
      <dgm:t>
        <a:bodyPr/>
        <a:lstStyle/>
        <a:p>
          <a:endParaRPr lang="id-ID"/>
        </a:p>
      </dgm:t>
    </dgm:pt>
    <dgm:pt modelId="{71E81A02-6B9E-4DE9-99FC-E0A62341B971}" type="pres">
      <dgm:prSet presAssocID="{8FE859A0-4D90-4AD7-B44C-BD93E0A57F14}" presName="connTx" presStyleLbl="parChTrans1D2" presStyleIdx="6" presStyleCnt="13"/>
      <dgm:spPr/>
      <dgm:t>
        <a:bodyPr/>
        <a:lstStyle/>
        <a:p>
          <a:endParaRPr lang="id-ID"/>
        </a:p>
      </dgm:t>
    </dgm:pt>
    <dgm:pt modelId="{2D9A389E-0C6F-4DD0-B309-AA7996364F02}" type="pres">
      <dgm:prSet presAssocID="{A44ECD31-6CEE-4078-858A-F08B60766331}" presName="node" presStyleLbl="node1" presStyleIdx="6" presStyleCnt="13" custScaleX="240499" custRadScaleRad="96196" custRadScaleInc="9283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ADE8DF-2306-4222-8B64-BEF698F2DB61}" type="pres">
      <dgm:prSet presAssocID="{C2378D3D-665D-4557-B1C8-FD1A1319D793}" presName="Name9" presStyleLbl="parChTrans1D2" presStyleIdx="7" presStyleCnt="13"/>
      <dgm:spPr/>
      <dgm:t>
        <a:bodyPr/>
        <a:lstStyle/>
        <a:p>
          <a:endParaRPr lang="id-ID"/>
        </a:p>
      </dgm:t>
    </dgm:pt>
    <dgm:pt modelId="{0588B29B-3339-46F3-9D22-E509643E1CC2}" type="pres">
      <dgm:prSet presAssocID="{C2378D3D-665D-4557-B1C8-FD1A1319D793}" presName="connTx" presStyleLbl="parChTrans1D2" presStyleIdx="7" presStyleCnt="13"/>
      <dgm:spPr/>
      <dgm:t>
        <a:bodyPr/>
        <a:lstStyle/>
        <a:p>
          <a:endParaRPr lang="id-ID"/>
        </a:p>
      </dgm:t>
    </dgm:pt>
    <dgm:pt modelId="{A29BDBAF-5142-47D3-B32A-C51B2A49620E}" type="pres">
      <dgm:prSet presAssocID="{9F399168-5DAD-4A50-B311-52D7DD32F0AB}" presName="node" presStyleLbl="node1" presStyleIdx="7" presStyleCnt="13" custScaleX="190752" custRadScaleRad="86434" custRadScaleInc="18469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3F01C6-F81C-4B59-A879-7FE2E0ABFE49}" type="pres">
      <dgm:prSet presAssocID="{97C82769-9FA9-4ED5-8B4B-21631E5FF4D4}" presName="Name9" presStyleLbl="parChTrans1D2" presStyleIdx="8" presStyleCnt="13"/>
      <dgm:spPr/>
      <dgm:t>
        <a:bodyPr/>
        <a:lstStyle/>
        <a:p>
          <a:endParaRPr lang="id-ID"/>
        </a:p>
      </dgm:t>
    </dgm:pt>
    <dgm:pt modelId="{B07C83BF-AC7E-42DC-A29A-621A0FAE32C1}" type="pres">
      <dgm:prSet presAssocID="{97C82769-9FA9-4ED5-8B4B-21631E5FF4D4}" presName="connTx" presStyleLbl="parChTrans1D2" presStyleIdx="8" presStyleCnt="13"/>
      <dgm:spPr/>
      <dgm:t>
        <a:bodyPr/>
        <a:lstStyle/>
        <a:p>
          <a:endParaRPr lang="id-ID"/>
        </a:p>
      </dgm:t>
    </dgm:pt>
    <dgm:pt modelId="{3450574E-7003-4482-B24D-4FE2EA5631E5}" type="pres">
      <dgm:prSet presAssocID="{01E1D7CC-4885-44F6-8F7D-3A6EE242D046}" presName="node" presStyleLbl="node1" presStyleIdx="8" presStyleCnt="13" custScaleX="342253" custRadScaleRad="187588" custRadScaleInc="1413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A50177-7AB6-48D8-824C-637C2310F4E6}" type="pres">
      <dgm:prSet presAssocID="{A9BDE756-04BC-4D74-8FE0-4666CB09D589}" presName="Name9" presStyleLbl="parChTrans1D2" presStyleIdx="9" presStyleCnt="13"/>
      <dgm:spPr/>
      <dgm:t>
        <a:bodyPr/>
        <a:lstStyle/>
        <a:p>
          <a:endParaRPr lang="id-ID"/>
        </a:p>
      </dgm:t>
    </dgm:pt>
    <dgm:pt modelId="{0E1DCED8-89E5-46B8-AB06-5044D1A1A273}" type="pres">
      <dgm:prSet presAssocID="{A9BDE756-04BC-4D74-8FE0-4666CB09D589}" presName="connTx" presStyleLbl="parChTrans1D2" presStyleIdx="9" presStyleCnt="13"/>
      <dgm:spPr/>
      <dgm:t>
        <a:bodyPr/>
        <a:lstStyle/>
        <a:p>
          <a:endParaRPr lang="id-ID"/>
        </a:p>
      </dgm:t>
    </dgm:pt>
    <dgm:pt modelId="{5FEE6085-B5E8-4875-82EC-C8CD87A85905}" type="pres">
      <dgm:prSet presAssocID="{248BE6AE-583D-4105-B483-97F92389C912}" presName="node" presStyleLbl="node1" presStyleIdx="9" presStyleCnt="13" custScaleX="372231" custRadScaleRad="165488" custRadScaleInc="3127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723079-F427-47A8-AF73-166EECFDDD1B}" type="pres">
      <dgm:prSet presAssocID="{5C02886C-D6B7-4F0B-9745-D718149550FA}" presName="Name9" presStyleLbl="parChTrans1D2" presStyleIdx="10" presStyleCnt="13"/>
      <dgm:spPr/>
      <dgm:t>
        <a:bodyPr/>
        <a:lstStyle/>
        <a:p>
          <a:endParaRPr lang="id-ID"/>
        </a:p>
      </dgm:t>
    </dgm:pt>
    <dgm:pt modelId="{6A16E619-E4B0-47A7-86B0-68600A0FBC8F}" type="pres">
      <dgm:prSet presAssocID="{5C02886C-D6B7-4F0B-9745-D718149550FA}" presName="connTx" presStyleLbl="parChTrans1D2" presStyleIdx="10" presStyleCnt="13"/>
      <dgm:spPr/>
      <dgm:t>
        <a:bodyPr/>
        <a:lstStyle/>
        <a:p>
          <a:endParaRPr lang="id-ID"/>
        </a:p>
      </dgm:t>
    </dgm:pt>
    <dgm:pt modelId="{505B6FBE-7B51-4D8A-AA36-A7A66227FDC0}" type="pres">
      <dgm:prSet presAssocID="{C9F3ED68-59C7-4F9D-AA16-3F648506F5CA}" presName="node" presStyleLbl="node1" presStyleIdx="10" presStyleCnt="13" custScaleX="364580" custRadScaleRad="172143" custRadScaleInc="-441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F409C4-6F1D-4986-82C0-36D9728D6BC2}" type="pres">
      <dgm:prSet presAssocID="{DBDADD59-9884-4A34-AA50-C7CA8D4C228B}" presName="Name9" presStyleLbl="parChTrans1D2" presStyleIdx="11" presStyleCnt="13"/>
      <dgm:spPr/>
      <dgm:t>
        <a:bodyPr/>
        <a:lstStyle/>
        <a:p>
          <a:endParaRPr lang="id-ID"/>
        </a:p>
      </dgm:t>
    </dgm:pt>
    <dgm:pt modelId="{1AA35E3D-F801-4199-B6B0-AD9631E604C9}" type="pres">
      <dgm:prSet presAssocID="{DBDADD59-9884-4A34-AA50-C7CA8D4C228B}" presName="connTx" presStyleLbl="parChTrans1D2" presStyleIdx="11" presStyleCnt="13"/>
      <dgm:spPr/>
      <dgm:t>
        <a:bodyPr/>
        <a:lstStyle/>
        <a:p>
          <a:endParaRPr lang="id-ID"/>
        </a:p>
      </dgm:t>
    </dgm:pt>
    <dgm:pt modelId="{714E56DC-6380-48C6-BF6D-49D494DBBA1F}" type="pres">
      <dgm:prSet presAssocID="{ECEC8B47-4B5F-4A56-AB33-38534817D75B}" presName="node" presStyleLbl="node1" presStyleIdx="11" presStyleCnt="13" custScaleX="344706" custRadScaleRad="174637" custRadScaleInc="-1033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19EA09-7CFD-496E-821C-538043481D44}" type="pres">
      <dgm:prSet presAssocID="{F1DF35E1-257E-4673-888D-6BB10C0B9EA1}" presName="Name9" presStyleLbl="parChTrans1D2" presStyleIdx="12" presStyleCnt="13"/>
      <dgm:spPr/>
      <dgm:t>
        <a:bodyPr/>
        <a:lstStyle/>
        <a:p>
          <a:endParaRPr lang="id-ID"/>
        </a:p>
      </dgm:t>
    </dgm:pt>
    <dgm:pt modelId="{3664064C-A9EE-4020-9142-C3928851D124}" type="pres">
      <dgm:prSet presAssocID="{F1DF35E1-257E-4673-888D-6BB10C0B9EA1}" presName="connTx" presStyleLbl="parChTrans1D2" presStyleIdx="12" presStyleCnt="13"/>
      <dgm:spPr/>
      <dgm:t>
        <a:bodyPr/>
        <a:lstStyle/>
        <a:p>
          <a:endParaRPr lang="id-ID"/>
        </a:p>
      </dgm:t>
    </dgm:pt>
    <dgm:pt modelId="{FA67DE6E-16BC-4FD1-AF36-8E11A7EB0820}" type="pres">
      <dgm:prSet presAssocID="{7F202C9C-5590-4DFC-B48C-5B1FF5B7014A}" presName="node" presStyleLbl="node1" presStyleIdx="12" presStyleCnt="13" custScaleX="320223" custRadScaleRad="162897" custRadScaleInc="7158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CB9AB5F-663A-4D08-8568-863FAA184351}" type="presOf" srcId="{5C02886C-D6B7-4F0B-9745-D718149550FA}" destId="{20723079-F427-47A8-AF73-166EECFDDD1B}" srcOrd="0" destOrd="0" presId="urn:microsoft.com/office/officeart/2005/8/layout/radial1#1"/>
    <dgm:cxn modelId="{ED95F13B-37E5-471E-8973-6D72857D5825}" type="presOf" srcId="{E7E88637-0304-41CC-9FF2-F91314A762F9}" destId="{8A5E1BBF-ACB2-4E3F-B9AB-75FC31EECF37}" srcOrd="1" destOrd="0" presId="urn:microsoft.com/office/officeart/2005/8/layout/radial1#1"/>
    <dgm:cxn modelId="{FADE0C42-C0D3-4AE3-8E52-F7499A8A3B37}" type="presOf" srcId="{C681BA40-7168-4E88-A2B1-FDB13F3831FB}" destId="{52647918-FB3E-43F4-8135-DB7CAE0EDB20}" srcOrd="0" destOrd="0" presId="urn:microsoft.com/office/officeart/2005/8/layout/radial1#1"/>
    <dgm:cxn modelId="{A034D880-80A2-4FAC-99BF-FDFD81F56026}" type="presOf" srcId="{CA5657BE-9D2C-4EB9-85C1-FA056C349BAD}" destId="{02E17EC6-8D34-4187-9D40-7A6401E11415}" srcOrd="0" destOrd="0" presId="urn:microsoft.com/office/officeart/2005/8/layout/radial1#1"/>
    <dgm:cxn modelId="{22DAE29B-1690-4E29-859B-DF36BD76CBE5}" type="presOf" srcId="{CF704EBD-A5F2-4690-8DBD-253D1F2CAAD0}" destId="{B0091E6D-F4A5-43BC-866E-396BB51DA8CC}" srcOrd="0" destOrd="0" presId="urn:microsoft.com/office/officeart/2005/8/layout/radial1#1"/>
    <dgm:cxn modelId="{8B73C1F4-F553-4AE8-8C25-B81FE315E81B}" type="presOf" srcId="{3039729B-B754-4F9C-93DE-2B0455E94D3D}" destId="{FA99D9AF-A03D-4AE0-A08C-F241337E12C3}" srcOrd="0" destOrd="0" presId="urn:microsoft.com/office/officeart/2005/8/layout/radial1#1"/>
    <dgm:cxn modelId="{F8ABAC3A-B405-4E73-BAD2-7F71A92F2CB4}" type="presOf" srcId="{A9BDE756-04BC-4D74-8FE0-4666CB09D589}" destId="{0E1DCED8-89E5-46B8-AB06-5044D1A1A273}" srcOrd="1" destOrd="0" presId="urn:microsoft.com/office/officeart/2005/8/layout/radial1#1"/>
    <dgm:cxn modelId="{A62357BA-9F50-4099-B5B0-2F5A33CEA023}" type="presOf" srcId="{F1DF35E1-257E-4673-888D-6BB10C0B9EA1}" destId="{9319EA09-7CFD-496E-821C-538043481D44}" srcOrd="0" destOrd="0" presId="urn:microsoft.com/office/officeart/2005/8/layout/radial1#1"/>
    <dgm:cxn modelId="{FF5D09A9-31EE-4F9A-AFA7-AD6FDE87D1AF}" type="presOf" srcId="{C2378D3D-665D-4557-B1C8-FD1A1319D793}" destId="{D5ADE8DF-2306-4222-8B64-BEF698F2DB61}" srcOrd="0" destOrd="0" presId="urn:microsoft.com/office/officeart/2005/8/layout/radial1#1"/>
    <dgm:cxn modelId="{33A0571F-F77C-425D-B793-25F6BBF4FB03}" type="presOf" srcId="{DBDADD59-9884-4A34-AA50-C7CA8D4C228B}" destId="{F1F409C4-6F1D-4986-82C0-36D9728D6BC2}" srcOrd="0" destOrd="0" presId="urn:microsoft.com/office/officeart/2005/8/layout/radial1#1"/>
    <dgm:cxn modelId="{FB4FDA00-5795-46E2-90B8-E19F2B3E3412}" type="presOf" srcId="{C2378D3D-665D-4557-B1C8-FD1A1319D793}" destId="{0588B29B-3339-46F3-9D22-E509643E1CC2}" srcOrd="1" destOrd="0" presId="urn:microsoft.com/office/officeart/2005/8/layout/radial1#1"/>
    <dgm:cxn modelId="{62197B32-0682-40F5-847F-10ECCE04107F}" type="presOf" srcId="{7F202C9C-5590-4DFC-B48C-5B1FF5B7014A}" destId="{FA67DE6E-16BC-4FD1-AF36-8E11A7EB0820}" srcOrd="0" destOrd="0" presId="urn:microsoft.com/office/officeart/2005/8/layout/radial1#1"/>
    <dgm:cxn modelId="{58B427EF-6D14-424F-9475-D7A02354448D}" type="presOf" srcId="{93F08FCD-13FE-45A0-A09F-62D45DDB95AA}" destId="{0D362716-9222-404D-985E-2B7BCE112297}" srcOrd="1" destOrd="0" presId="urn:microsoft.com/office/officeart/2005/8/layout/radial1#1"/>
    <dgm:cxn modelId="{32B761AF-529F-4485-B6E7-7FB8AF0C1AFB}" srcId="{C681BA40-7168-4E88-A2B1-FDB13F3831FB}" destId="{7F202C9C-5590-4DFC-B48C-5B1FF5B7014A}" srcOrd="12" destOrd="0" parTransId="{F1DF35E1-257E-4673-888D-6BB10C0B9EA1}" sibTransId="{E1B515C6-B095-4A84-8F58-F1C2023B5416}"/>
    <dgm:cxn modelId="{0FC8D9B2-9E2C-4662-89B9-3C7E1E6914A8}" type="presOf" srcId="{E629B624-9BBE-4E9D-800F-E93B3ECA6166}" destId="{9A45E44F-1348-45CB-94AD-051AD1310ECF}" srcOrd="0" destOrd="0" presId="urn:microsoft.com/office/officeart/2005/8/layout/radial1#1"/>
    <dgm:cxn modelId="{236D07E3-17E9-4AA8-874D-2D6DF649C2C7}" type="presOf" srcId="{FD415E9C-AEF6-4537-BE1D-94433C84E848}" destId="{BC88ED0D-37AD-44E7-98CC-B6233C036AA1}" srcOrd="1" destOrd="0" presId="urn:microsoft.com/office/officeart/2005/8/layout/radial1#1"/>
    <dgm:cxn modelId="{696A789D-7BEA-49D3-90D3-B8EA0CC9A264}" srcId="{C681BA40-7168-4E88-A2B1-FDB13F3831FB}" destId="{CA5657BE-9D2C-4EB9-85C1-FA056C349BAD}" srcOrd="4" destOrd="0" parTransId="{C8D2381A-7440-4959-B246-63C811BFAF1C}" sibTransId="{8BBC6D4B-B235-439F-8451-FE19E669EA36}"/>
    <dgm:cxn modelId="{817EC833-678F-487A-8AF4-30978687654E}" type="presOf" srcId="{5C02886C-D6B7-4F0B-9745-D718149550FA}" destId="{6A16E619-E4B0-47A7-86B0-68600A0FBC8F}" srcOrd="1" destOrd="0" presId="urn:microsoft.com/office/officeart/2005/8/layout/radial1#1"/>
    <dgm:cxn modelId="{59DA1609-816E-4C94-ABAD-11F220881E1A}" type="presOf" srcId="{A9BDE756-04BC-4D74-8FE0-4666CB09D589}" destId="{AAA50177-7AB6-48D8-824C-637C2310F4E6}" srcOrd="0" destOrd="0" presId="urn:microsoft.com/office/officeart/2005/8/layout/radial1#1"/>
    <dgm:cxn modelId="{67268B61-4B1F-4275-959C-B1E1E7EFBCC0}" type="presOf" srcId="{F1DF35E1-257E-4673-888D-6BB10C0B9EA1}" destId="{3664064C-A9EE-4020-9142-C3928851D124}" srcOrd="1" destOrd="0" presId="urn:microsoft.com/office/officeart/2005/8/layout/radial1#1"/>
    <dgm:cxn modelId="{4BC2CE21-52A4-4DC5-8E13-9B54E3152D6D}" type="presOf" srcId="{9F399168-5DAD-4A50-B311-52D7DD32F0AB}" destId="{A29BDBAF-5142-47D3-B32A-C51B2A49620E}" srcOrd="0" destOrd="0" presId="urn:microsoft.com/office/officeart/2005/8/layout/radial1#1"/>
    <dgm:cxn modelId="{D2FD38D7-2572-41CA-9FAC-EAE676935526}" srcId="{C681BA40-7168-4E88-A2B1-FDB13F3831FB}" destId="{DDEE968F-32C6-4246-B612-0BE5B1B17071}" srcOrd="3" destOrd="0" parTransId="{93F08FCD-13FE-45A0-A09F-62D45DDB95AA}" sibTransId="{4B397710-0F4D-43AD-82D9-9F1F828FF52E}"/>
    <dgm:cxn modelId="{8AE251CE-838A-478E-AACC-948F3061E4AE}" type="presOf" srcId="{CF704EBD-A5F2-4690-8DBD-253D1F2CAAD0}" destId="{D3B45294-3BA0-42AC-B51C-2BA1F13B9A50}" srcOrd="1" destOrd="0" presId="urn:microsoft.com/office/officeart/2005/8/layout/radial1#1"/>
    <dgm:cxn modelId="{2D6C83CB-8FED-4EF1-B2A4-E5EBF30F80A6}" srcId="{C681BA40-7168-4E88-A2B1-FDB13F3831FB}" destId="{ECEC8B47-4B5F-4A56-AB33-38534817D75B}" srcOrd="11" destOrd="0" parTransId="{DBDADD59-9884-4A34-AA50-C7CA8D4C228B}" sibTransId="{B8E297BF-6C46-4824-B5DF-EBD69ACE10A2}"/>
    <dgm:cxn modelId="{F6268461-DA8A-4AEB-92CE-4F34000908BF}" type="presOf" srcId="{DBDADD59-9884-4A34-AA50-C7CA8D4C228B}" destId="{1AA35E3D-F801-4199-B6B0-AD9631E604C9}" srcOrd="1" destOrd="0" presId="urn:microsoft.com/office/officeart/2005/8/layout/radial1#1"/>
    <dgm:cxn modelId="{684AAC7F-D508-45DB-B642-A8DABAAD0362}" srcId="{C681BA40-7168-4E88-A2B1-FDB13F3831FB}" destId="{01E1D7CC-4885-44F6-8F7D-3A6EE242D046}" srcOrd="8" destOrd="0" parTransId="{97C82769-9FA9-4ED5-8B4B-21631E5FF4D4}" sibTransId="{885A0AD3-1391-43A6-98CB-00F3980DD745}"/>
    <dgm:cxn modelId="{CB913CCF-C638-4C17-ADA9-811E424BDC89}" type="presOf" srcId="{DDEE968F-32C6-4246-B612-0BE5B1B17071}" destId="{98E38F7A-5D35-4E1F-8941-90E8499F0A94}" srcOrd="0" destOrd="0" presId="urn:microsoft.com/office/officeart/2005/8/layout/radial1#1"/>
    <dgm:cxn modelId="{EC0EC51E-2271-4E44-A040-4551A2D37B97}" type="presOf" srcId="{97C82769-9FA9-4ED5-8B4B-21631E5FF4D4}" destId="{B07C83BF-AC7E-42DC-A29A-621A0FAE32C1}" srcOrd="1" destOrd="0" presId="urn:microsoft.com/office/officeart/2005/8/layout/radial1#1"/>
    <dgm:cxn modelId="{D1C2CA65-0DAF-4612-B7CB-1BF1E3EF62FD}" type="presOf" srcId="{A44ECD31-6CEE-4078-858A-F08B60766331}" destId="{2D9A389E-0C6F-4DD0-B309-AA7996364F02}" srcOrd="0" destOrd="0" presId="urn:microsoft.com/office/officeart/2005/8/layout/radial1#1"/>
    <dgm:cxn modelId="{70932ECC-AD66-4680-A30C-8C15C0AEDFFE}" srcId="{3039729B-B754-4F9C-93DE-2B0455E94D3D}" destId="{C681BA40-7168-4E88-A2B1-FDB13F3831FB}" srcOrd="0" destOrd="0" parTransId="{41CAA374-93E5-48EE-B0BC-ECAA8BEE00C6}" sibTransId="{1E846DA0-05C6-4F2F-8C0B-280B63DB48CD}"/>
    <dgm:cxn modelId="{593BBDD7-C4A7-479E-B3E0-AF431471CBA6}" type="presOf" srcId="{0C758235-F7AF-49FC-94F6-6F72F370AD1C}" destId="{984F91A1-5C28-4DD7-9486-4A9F42215DAA}" srcOrd="0" destOrd="0" presId="urn:microsoft.com/office/officeart/2005/8/layout/radial1#1"/>
    <dgm:cxn modelId="{4E486701-1E8E-40D0-8935-9DB3CC8B3E49}" srcId="{C681BA40-7168-4E88-A2B1-FDB13F3831FB}" destId="{C9F3ED68-59C7-4F9D-AA16-3F648506F5CA}" srcOrd="10" destOrd="0" parTransId="{5C02886C-D6B7-4F0B-9745-D718149550FA}" sibTransId="{1361FBAD-94DA-4BED-9540-4C28146272BA}"/>
    <dgm:cxn modelId="{527A9217-0D9C-4CC6-8838-62DF7FEFBA3C}" srcId="{C681BA40-7168-4E88-A2B1-FDB13F3831FB}" destId="{E629B624-9BBE-4E9D-800F-E93B3ECA6166}" srcOrd="0" destOrd="0" parTransId="{E7E88637-0304-41CC-9FF2-F91314A762F9}" sibTransId="{80FBBF0C-509F-4185-9235-954A7D800C78}"/>
    <dgm:cxn modelId="{38BE08DB-E54B-4AB1-AA60-472C09DDF0AC}" type="presOf" srcId="{01E1D7CC-4885-44F6-8F7D-3A6EE242D046}" destId="{3450574E-7003-4482-B24D-4FE2EA5631E5}" srcOrd="0" destOrd="0" presId="urn:microsoft.com/office/officeart/2005/8/layout/radial1#1"/>
    <dgm:cxn modelId="{B5F9F3BB-F441-442A-963D-6442C1B99F20}" srcId="{C681BA40-7168-4E88-A2B1-FDB13F3831FB}" destId="{9F399168-5DAD-4A50-B311-52D7DD32F0AB}" srcOrd="7" destOrd="0" parTransId="{C2378D3D-665D-4557-B1C8-FD1A1319D793}" sibTransId="{40B18C01-0D98-40A9-A530-83D741182663}"/>
    <dgm:cxn modelId="{F13A5136-BAC1-4612-9B84-1D6225EFCC54}" type="presOf" srcId="{645DCCD9-F7EE-4D84-A353-920264AA90EA}" destId="{ECFC827A-90AD-4163-9BB4-A47E63555307}" srcOrd="0" destOrd="0" presId="urn:microsoft.com/office/officeart/2005/8/layout/radial1#1"/>
    <dgm:cxn modelId="{D6EC2DEF-50E2-40E0-855B-14EEEAEF11C1}" srcId="{C681BA40-7168-4E88-A2B1-FDB13F3831FB}" destId="{0A13B790-C6AA-482A-B32B-49A3FAD462D4}" srcOrd="2" destOrd="0" parTransId="{645DCCD9-F7EE-4D84-A353-920264AA90EA}" sibTransId="{1E4DDFB2-6DBE-4F6F-9149-BF1A2F29B087}"/>
    <dgm:cxn modelId="{B07482C4-4943-4CBD-B75C-89DCE10347F0}" type="presOf" srcId="{645DCCD9-F7EE-4D84-A353-920264AA90EA}" destId="{A8B93807-29DC-42F3-A3C4-5D4CD28FF149}" srcOrd="1" destOrd="0" presId="urn:microsoft.com/office/officeart/2005/8/layout/radial1#1"/>
    <dgm:cxn modelId="{D44273EE-46F6-40D3-87D7-B53D719EA5AC}" type="presOf" srcId="{8FE859A0-4D90-4AD7-B44C-BD93E0A57F14}" destId="{71E81A02-6B9E-4DE9-99FC-E0A62341B971}" srcOrd="1" destOrd="0" presId="urn:microsoft.com/office/officeart/2005/8/layout/radial1#1"/>
    <dgm:cxn modelId="{DD417C34-870C-415A-B4A8-8A33876F973C}" srcId="{3039729B-B754-4F9C-93DE-2B0455E94D3D}" destId="{E44240ED-E2BC-415E-A0C4-E7422F593AF2}" srcOrd="1" destOrd="0" parTransId="{AB441C91-2102-4109-8CDC-303DFF740048}" sibTransId="{69E3E084-90CA-4B22-B207-0987ADAA062C}"/>
    <dgm:cxn modelId="{DDE95792-E5DC-4CC5-9AAE-EE0E1ACC7352}" type="presOf" srcId="{FD415E9C-AEF6-4537-BE1D-94433C84E848}" destId="{72AA2281-ABAD-4FAA-ADAF-6866C9055BE9}" srcOrd="0" destOrd="0" presId="urn:microsoft.com/office/officeart/2005/8/layout/radial1#1"/>
    <dgm:cxn modelId="{9B39BFEE-9FD9-4EE0-AAA3-17D3D1741E7B}" type="presOf" srcId="{C8D2381A-7440-4959-B246-63C811BFAF1C}" destId="{B2E66CDE-5436-4BD6-960E-FBAA5F7385DD}" srcOrd="1" destOrd="0" presId="urn:microsoft.com/office/officeart/2005/8/layout/radial1#1"/>
    <dgm:cxn modelId="{42841B51-4D2B-467C-81E1-F0C5B843BE6A}" srcId="{C681BA40-7168-4E88-A2B1-FDB13F3831FB}" destId="{A44ECD31-6CEE-4078-858A-F08B60766331}" srcOrd="6" destOrd="0" parTransId="{8FE859A0-4D90-4AD7-B44C-BD93E0A57F14}" sibTransId="{28DFB4B8-2AFA-4CCB-A245-CCC7CE6B2B61}"/>
    <dgm:cxn modelId="{B0923036-CC18-4148-A508-0710AB236B5F}" type="presOf" srcId="{93F08FCD-13FE-45A0-A09F-62D45DDB95AA}" destId="{EC17C5CD-09F6-4B1A-ACC3-38DA8381B3C8}" srcOrd="0" destOrd="0" presId="urn:microsoft.com/office/officeart/2005/8/layout/radial1#1"/>
    <dgm:cxn modelId="{37BCF323-3A5F-4752-9FF9-152DACFED611}" type="presOf" srcId="{E7E88637-0304-41CC-9FF2-F91314A762F9}" destId="{E1E7E5C2-4A7E-4EC1-B090-B480527E4D6F}" srcOrd="0" destOrd="0" presId="urn:microsoft.com/office/officeart/2005/8/layout/radial1#1"/>
    <dgm:cxn modelId="{52C12EE7-9100-4CB0-9234-1810CA00812E}" type="presOf" srcId="{C9F3ED68-59C7-4F9D-AA16-3F648506F5CA}" destId="{505B6FBE-7B51-4D8A-AA36-A7A66227FDC0}" srcOrd="0" destOrd="0" presId="urn:microsoft.com/office/officeart/2005/8/layout/radial1#1"/>
    <dgm:cxn modelId="{9C2BDC24-9DFA-4E07-8E6D-B5CB828A2679}" type="presOf" srcId="{0A13B790-C6AA-482A-B32B-49A3FAD462D4}" destId="{E9DF2E31-C4A4-4BED-AB1D-7B4CCE24479B}" srcOrd="0" destOrd="0" presId="urn:microsoft.com/office/officeart/2005/8/layout/radial1#1"/>
    <dgm:cxn modelId="{F47F4E0A-FE5F-4903-AC7F-15631B8515F7}" type="presOf" srcId="{97C82769-9FA9-4ED5-8B4B-21631E5FF4D4}" destId="{813F01C6-F81C-4B59-A879-7FE2E0ABFE49}" srcOrd="0" destOrd="0" presId="urn:microsoft.com/office/officeart/2005/8/layout/radial1#1"/>
    <dgm:cxn modelId="{3B851397-3171-4CD0-B169-0AFF550A332C}" srcId="{C681BA40-7168-4E88-A2B1-FDB13F3831FB}" destId="{248BE6AE-583D-4105-B483-97F92389C912}" srcOrd="9" destOrd="0" parTransId="{A9BDE756-04BC-4D74-8FE0-4666CB09D589}" sibTransId="{17BE76F3-C789-4F56-BDCB-EF077B6D3D54}"/>
    <dgm:cxn modelId="{8F98CB9C-3404-4C42-B067-0F87F2A3172C}" type="presOf" srcId="{8FE859A0-4D90-4AD7-B44C-BD93E0A57F14}" destId="{4D908CDB-4449-4F5C-9423-5F53D328A4EF}" srcOrd="0" destOrd="0" presId="urn:microsoft.com/office/officeart/2005/8/layout/radial1#1"/>
    <dgm:cxn modelId="{B457DBA8-2990-4853-844F-449C822C01D7}" srcId="{C681BA40-7168-4E88-A2B1-FDB13F3831FB}" destId="{6C13FBC3-FB63-4AE6-9E3D-EC0A87C7E4C3}" srcOrd="5" destOrd="0" parTransId="{CF704EBD-A5F2-4690-8DBD-253D1F2CAAD0}" sibTransId="{88B196A1-5AAB-4987-9BAD-04BD40DF6297}"/>
    <dgm:cxn modelId="{D50CE034-6709-4966-AAB7-41BECB667D0A}" type="presOf" srcId="{248BE6AE-583D-4105-B483-97F92389C912}" destId="{5FEE6085-B5E8-4875-82EC-C8CD87A85905}" srcOrd="0" destOrd="0" presId="urn:microsoft.com/office/officeart/2005/8/layout/radial1#1"/>
    <dgm:cxn modelId="{690C77E4-7022-4B8A-8D63-7AAEAC927AB0}" srcId="{C681BA40-7168-4E88-A2B1-FDB13F3831FB}" destId="{0C758235-F7AF-49FC-94F6-6F72F370AD1C}" srcOrd="1" destOrd="0" parTransId="{FD415E9C-AEF6-4537-BE1D-94433C84E848}" sibTransId="{D1DFADA1-A436-4E8E-8220-F00359015951}"/>
    <dgm:cxn modelId="{55609AC7-FBFA-4E0F-8EAD-5846CD41362A}" type="presOf" srcId="{ECEC8B47-4B5F-4A56-AB33-38534817D75B}" destId="{714E56DC-6380-48C6-BF6D-49D494DBBA1F}" srcOrd="0" destOrd="0" presId="urn:microsoft.com/office/officeart/2005/8/layout/radial1#1"/>
    <dgm:cxn modelId="{4D46E9C0-0D1A-47FC-9DDC-E6B2590391A6}" type="presOf" srcId="{C8D2381A-7440-4959-B246-63C811BFAF1C}" destId="{0AFE9A8B-C939-4231-B6CE-9A2783979BB5}" srcOrd="0" destOrd="0" presId="urn:microsoft.com/office/officeart/2005/8/layout/radial1#1"/>
    <dgm:cxn modelId="{1D8BAABD-DA71-444A-BEAF-A35A9F99F33F}" type="presOf" srcId="{6C13FBC3-FB63-4AE6-9E3D-EC0A87C7E4C3}" destId="{8C2F4FB2-634F-4C95-91DC-CAC00CDBE252}" srcOrd="0" destOrd="0" presId="urn:microsoft.com/office/officeart/2005/8/layout/radial1#1"/>
    <dgm:cxn modelId="{880FCAA3-CAF2-4F56-A798-681114236AD6}" type="presParOf" srcId="{FA99D9AF-A03D-4AE0-A08C-F241337E12C3}" destId="{52647918-FB3E-43F4-8135-DB7CAE0EDB20}" srcOrd="0" destOrd="0" presId="urn:microsoft.com/office/officeart/2005/8/layout/radial1#1"/>
    <dgm:cxn modelId="{FBF2629E-3B8A-453A-9588-2E2106DC15D2}" type="presParOf" srcId="{FA99D9AF-A03D-4AE0-A08C-F241337E12C3}" destId="{E1E7E5C2-4A7E-4EC1-B090-B480527E4D6F}" srcOrd="1" destOrd="0" presId="urn:microsoft.com/office/officeart/2005/8/layout/radial1#1"/>
    <dgm:cxn modelId="{6AAD9440-F334-4797-844F-84AE9BB21443}" type="presParOf" srcId="{E1E7E5C2-4A7E-4EC1-B090-B480527E4D6F}" destId="{8A5E1BBF-ACB2-4E3F-B9AB-75FC31EECF37}" srcOrd="0" destOrd="0" presId="urn:microsoft.com/office/officeart/2005/8/layout/radial1#1"/>
    <dgm:cxn modelId="{D4FEF19B-409F-43C1-A803-D288A3740FD2}" type="presParOf" srcId="{FA99D9AF-A03D-4AE0-A08C-F241337E12C3}" destId="{9A45E44F-1348-45CB-94AD-051AD1310ECF}" srcOrd="2" destOrd="0" presId="urn:microsoft.com/office/officeart/2005/8/layout/radial1#1"/>
    <dgm:cxn modelId="{8838BE76-A4A2-4B14-B38C-20B811ECA2E0}" type="presParOf" srcId="{FA99D9AF-A03D-4AE0-A08C-F241337E12C3}" destId="{72AA2281-ABAD-4FAA-ADAF-6866C9055BE9}" srcOrd="3" destOrd="0" presId="urn:microsoft.com/office/officeart/2005/8/layout/radial1#1"/>
    <dgm:cxn modelId="{8FEF1DDB-7474-4DAE-843B-9208FC70BB41}" type="presParOf" srcId="{72AA2281-ABAD-4FAA-ADAF-6866C9055BE9}" destId="{BC88ED0D-37AD-44E7-98CC-B6233C036AA1}" srcOrd="0" destOrd="0" presId="urn:microsoft.com/office/officeart/2005/8/layout/radial1#1"/>
    <dgm:cxn modelId="{3E6F685E-7178-42BE-BE83-86E91440B0B0}" type="presParOf" srcId="{FA99D9AF-A03D-4AE0-A08C-F241337E12C3}" destId="{984F91A1-5C28-4DD7-9486-4A9F42215DAA}" srcOrd="4" destOrd="0" presId="urn:microsoft.com/office/officeart/2005/8/layout/radial1#1"/>
    <dgm:cxn modelId="{4A2D5E4F-B337-4517-BDC0-BAC9033CFE21}" type="presParOf" srcId="{FA99D9AF-A03D-4AE0-A08C-F241337E12C3}" destId="{ECFC827A-90AD-4163-9BB4-A47E63555307}" srcOrd="5" destOrd="0" presId="urn:microsoft.com/office/officeart/2005/8/layout/radial1#1"/>
    <dgm:cxn modelId="{F44107E3-54B9-469E-919F-9050AE279F2A}" type="presParOf" srcId="{ECFC827A-90AD-4163-9BB4-A47E63555307}" destId="{A8B93807-29DC-42F3-A3C4-5D4CD28FF149}" srcOrd="0" destOrd="0" presId="urn:microsoft.com/office/officeart/2005/8/layout/radial1#1"/>
    <dgm:cxn modelId="{F22981AF-47EB-48B7-8E60-291F56D1A24E}" type="presParOf" srcId="{FA99D9AF-A03D-4AE0-A08C-F241337E12C3}" destId="{E9DF2E31-C4A4-4BED-AB1D-7B4CCE24479B}" srcOrd="6" destOrd="0" presId="urn:microsoft.com/office/officeart/2005/8/layout/radial1#1"/>
    <dgm:cxn modelId="{74B610CF-E7EC-4C50-98E4-906869635494}" type="presParOf" srcId="{FA99D9AF-A03D-4AE0-A08C-F241337E12C3}" destId="{EC17C5CD-09F6-4B1A-ACC3-38DA8381B3C8}" srcOrd="7" destOrd="0" presId="urn:microsoft.com/office/officeart/2005/8/layout/radial1#1"/>
    <dgm:cxn modelId="{2BC55F3C-DCBE-4DC8-BAB0-017D6D93CEF5}" type="presParOf" srcId="{EC17C5CD-09F6-4B1A-ACC3-38DA8381B3C8}" destId="{0D362716-9222-404D-985E-2B7BCE112297}" srcOrd="0" destOrd="0" presId="urn:microsoft.com/office/officeart/2005/8/layout/radial1#1"/>
    <dgm:cxn modelId="{38653378-F655-42A0-9AA9-7FC90D621C77}" type="presParOf" srcId="{FA99D9AF-A03D-4AE0-A08C-F241337E12C3}" destId="{98E38F7A-5D35-4E1F-8941-90E8499F0A94}" srcOrd="8" destOrd="0" presId="urn:microsoft.com/office/officeart/2005/8/layout/radial1#1"/>
    <dgm:cxn modelId="{DB287D67-5FA9-478D-8269-6468B79AA67E}" type="presParOf" srcId="{FA99D9AF-A03D-4AE0-A08C-F241337E12C3}" destId="{0AFE9A8B-C939-4231-B6CE-9A2783979BB5}" srcOrd="9" destOrd="0" presId="urn:microsoft.com/office/officeart/2005/8/layout/radial1#1"/>
    <dgm:cxn modelId="{6FFC4C8F-A7CE-408D-A7C7-5199B7AC0A68}" type="presParOf" srcId="{0AFE9A8B-C939-4231-B6CE-9A2783979BB5}" destId="{B2E66CDE-5436-4BD6-960E-FBAA5F7385DD}" srcOrd="0" destOrd="0" presId="urn:microsoft.com/office/officeart/2005/8/layout/radial1#1"/>
    <dgm:cxn modelId="{CCCD7E1A-08AA-4B1A-8DAD-08C663B94F0E}" type="presParOf" srcId="{FA99D9AF-A03D-4AE0-A08C-F241337E12C3}" destId="{02E17EC6-8D34-4187-9D40-7A6401E11415}" srcOrd="10" destOrd="0" presId="urn:microsoft.com/office/officeart/2005/8/layout/radial1#1"/>
    <dgm:cxn modelId="{8BCA1499-BEDE-4895-AD3A-BC79FBBAD333}" type="presParOf" srcId="{FA99D9AF-A03D-4AE0-A08C-F241337E12C3}" destId="{B0091E6D-F4A5-43BC-866E-396BB51DA8CC}" srcOrd="11" destOrd="0" presId="urn:microsoft.com/office/officeart/2005/8/layout/radial1#1"/>
    <dgm:cxn modelId="{F17A0233-2D73-409A-9FB6-99097E7DDAA0}" type="presParOf" srcId="{B0091E6D-F4A5-43BC-866E-396BB51DA8CC}" destId="{D3B45294-3BA0-42AC-B51C-2BA1F13B9A50}" srcOrd="0" destOrd="0" presId="urn:microsoft.com/office/officeart/2005/8/layout/radial1#1"/>
    <dgm:cxn modelId="{B983A989-8BFC-45BA-875F-2E4E58BCE2E6}" type="presParOf" srcId="{FA99D9AF-A03D-4AE0-A08C-F241337E12C3}" destId="{8C2F4FB2-634F-4C95-91DC-CAC00CDBE252}" srcOrd="12" destOrd="0" presId="urn:microsoft.com/office/officeart/2005/8/layout/radial1#1"/>
    <dgm:cxn modelId="{BC477808-D423-4906-9C0B-67195EFCBCFA}" type="presParOf" srcId="{FA99D9AF-A03D-4AE0-A08C-F241337E12C3}" destId="{4D908CDB-4449-4F5C-9423-5F53D328A4EF}" srcOrd="13" destOrd="0" presId="urn:microsoft.com/office/officeart/2005/8/layout/radial1#1"/>
    <dgm:cxn modelId="{BB4ACFE2-BA36-42F2-824A-DD0B479EB946}" type="presParOf" srcId="{4D908CDB-4449-4F5C-9423-5F53D328A4EF}" destId="{71E81A02-6B9E-4DE9-99FC-E0A62341B971}" srcOrd="0" destOrd="0" presId="urn:microsoft.com/office/officeart/2005/8/layout/radial1#1"/>
    <dgm:cxn modelId="{C1100A0B-680B-4ACB-8441-133005AD85D7}" type="presParOf" srcId="{FA99D9AF-A03D-4AE0-A08C-F241337E12C3}" destId="{2D9A389E-0C6F-4DD0-B309-AA7996364F02}" srcOrd="14" destOrd="0" presId="urn:microsoft.com/office/officeart/2005/8/layout/radial1#1"/>
    <dgm:cxn modelId="{9CF288F6-5191-4F7E-BE38-7E7C5687F21C}" type="presParOf" srcId="{FA99D9AF-A03D-4AE0-A08C-F241337E12C3}" destId="{D5ADE8DF-2306-4222-8B64-BEF698F2DB61}" srcOrd="15" destOrd="0" presId="urn:microsoft.com/office/officeart/2005/8/layout/radial1#1"/>
    <dgm:cxn modelId="{B5F85840-9669-40D5-AB6D-62AFF1FD11DB}" type="presParOf" srcId="{D5ADE8DF-2306-4222-8B64-BEF698F2DB61}" destId="{0588B29B-3339-46F3-9D22-E509643E1CC2}" srcOrd="0" destOrd="0" presId="urn:microsoft.com/office/officeart/2005/8/layout/radial1#1"/>
    <dgm:cxn modelId="{4E14430A-0CE1-49D8-9A56-419FB8753474}" type="presParOf" srcId="{FA99D9AF-A03D-4AE0-A08C-F241337E12C3}" destId="{A29BDBAF-5142-47D3-B32A-C51B2A49620E}" srcOrd="16" destOrd="0" presId="urn:microsoft.com/office/officeart/2005/8/layout/radial1#1"/>
    <dgm:cxn modelId="{C0D9F39C-8172-4F55-A351-1B674926B98B}" type="presParOf" srcId="{FA99D9AF-A03D-4AE0-A08C-F241337E12C3}" destId="{813F01C6-F81C-4B59-A879-7FE2E0ABFE49}" srcOrd="17" destOrd="0" presId="urn:microsoft.com/office/officeart/2005/8/layout/radial1#1"/>
    <dgm:cxn modelId="{93A90282-8556-4468-BE54-4A3FAE8810E9}" type="presParOf" srcId="{813F01C6-F81C-4B59-A879-7FE2E0ABFE49}" destId="{B07C83BF-AC7E-42DC-A29A-621A0FAE32C1}" srcOrd="0" destOrd="0" presId="urn:microsoft.com/office/officeart/2005/8/layout/radial1#1"/>
    <dgm:cxn modelId="{8A0E1357-EDB7-474A-B9EE-7AA6656DD7AD}" type="presParOf" srcId="{FA99D9AF-A03D-4AE0-A08C-F241337E12C3}" destId="{3450574E-7003-4482-B24D-4FE2EA5631E5}" srcOrd="18" destOrd="0" presId="urn:microsoft.com/office/officeart/2005/8/layout/radial1#1"/>
    <dgm:cxn modelId="{B650072D-F397-41FD-8BED-661778D807CE}" type="presParOf" srcId="{FA99D9AF-A03D-4AE0-A08C-F241337E12C3}" destId="{AAA50177-7AB6-48D8-824C-637C2310F4E6}" srcOrd="19" destOrd="0" presId="urn:microsoft.com/office/officeart/2005/8/layout/radial1#1"/>
    <dgm:cxn modelId="{519F59EA-19E1-4377-B8BB-113035CCF778}" type="presParOf" srcId="{AAA50177-7AB6-48D8-824C-637C2310F4E6}" destId="{0E1DCED8-89E5-46B8-AB06-5044D1A1A273}" srcOrd="0" destOrd="0" presId="urn:microsoft.com/office/officeart/2005/8/layout/radial1#1"/>
    <dgm:cxn modelId="{F1577B3D-A6FF-4E51-B55C-5C793A4EC1D3}" type="presParOf" srcId="{FA99D9AF-A03D-4AE0-A08C-F241337E12C3}" destId="{5FEE6085-B5E8-4875-82EC-C8CD87A85905}" srcOrd="20" destOrd="0" presId="urn:microsoft.com/office/officeart/2005/8/layout/radial1#1"/>
    <dgm:cxn modelId="{7EC69E10-710D-4C8D-A9E5-04D82F2FA935}" type="presParOf" srcId="{FA99D9AF-A03D-4AE0-A08C-F241337E12C3}" destId="{20723079-F427-47A8-AF73-166EECFDDD1B}" srcOrd="21" destOrd="0" presId="urn:microsoft.com/office/officeart/2005/8/layout/radial1#1"/>
    <dgm:cxn modelId="{331E7F3E-75B6-4180-BEC2-77D1826A361A}" type="presParOf" srcId="{20723079-F427-47A8-AF73-166EECFDDD1B}" destId="{6A16E619-E4B0-47A7-86B0-68600A0FBC8F}" srcOrd="0" destOrd="0" presId="urn:microsoft.com/office/officeart/2005/8/layout/radial1#1"/>
    <dgm:cxn modelId="{EF018EF4-CE99-499B-B4F3-5A7130641CFA}" type="presParOf" srcId="{FA99D9AF-A03D-4AE0-A08C-F241337E12C3}" destId="{505B6FBE-7B51-4D8A-AA36-A7A66227FDC0}" srcOrd="22" destOrd="0" presId="urn:microsoft.com/office/officeart/2005/8/layout/radial1#1"/>
    <dgm:cxn modelId="{D23C0628-2FAB-49F3-A2CB-C1FB0A0CEF46}" type="presParOf" srcId="{FA99D9AF-A03D-4AE0-A08C-F241337E12C3}" destId="{F1F409C4-6F1D-4986-82C0-36D9728D6BC2}" srcOrd="23" destOrd="0" presId="urn:microsoft.com/office/officeart/2005/8/layout/radial1#1"/>
    <dgm:cxn modelId="{16726967-5D42-43A5-97AD-F92F8634D6F6}" type="presParOf" srcId="{F1F409C4-6F1D-4986-82C0-36D9728D6BC2}" destId="{1AA35E3D-F801-4199-B6B0-AD9631E604C9}" srcOrd="0" destOrd="0" presId="urn:microsoft.com/office/officeart/2005/8/layout/radial1#1"/>
    <dgm:cxn modelId="{AED8613F-663E-4136-8C50-CE639E365033}" type="presParOf" srcId="{FA99D9AF-A03D-4AE0-A08C-F241337E12C3}" destId="{714E56DC-6380-48C6-BF6D-49D494DBBA1F}" srcOrd="24" destOrd="0" presId="urn:microsoft.com/office/officeart/2005/8/layout/radial1#1"/>
    <dgm:cxn modelId="{2FA44CCA-87CC-4826-901E-86C7941D74DD}" type="presParOf" srcId="{FA99D9AF-A03D-4AE0-A08C-F241337E12C3}" destId="{9319EA09-7CFD-496E-821C-538043481D44}" srcOrd="25" destOrd="0" presId="urn:microsoft.com/office/officeart/2005/8/layout/radial1#1"/>
    <dgm:cxn modelId="{E6523C1A-757A-4C0D-A9D1-C901C29F6F81}" type="presParOf" srcId="{9319EA09-7CFD-496E-821C-538043481D44}" destId="{3664064C-A9EE-4020-9142-C3928851D124}" srcOrd="0" destOrd="0" presId="urn:microsoft.com/office/officeart/2005/8/layout/radial1#1"/>
    <dgm:cxn modelId="{6AAEDBA3-7249-48A5-8621-DEE28B6C9D30}" type="presParOf" srcId="{FA99D9AF-A03D-4AE0-A08C-F241337E12C3}" destId="{FA67DE6E-16BC-4FD1-AF36-8E11A7EB0820}" srcOrd="26" destOrd="0" presId="urn:microsoft.com/office/officeart/2005/8/layout/radial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C12F-9C70-4C4E-993F-F64E08D04CDA}">
      <dsp:nvSpPr>
        <dsp:cNvPr id="0" name=""/>
        <dsp:cNvSpPr/>
      </dsp:nvSpPr>
      <dsp:spPr>
        <a:xfrm>
          <a:off x="4167" y="453098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id-ID" sz="1500" kern="1200" dirty="0" err="1"/>
            <a:t>Undang-Undang</a:t>
          </a:r>
          <a:r>
            <a:rPr lang="id-ID" sz="1500" kern="1200" dirty="0"/>
            <a:t> Nomor 20 Tahun 2003 tentang Sistem Pendidikan Nasional;</a:t>
          </a:r>
          <a:endParaRPr lang="en-ID" sz="1500" kern="1200" dirty="0"/>
        </a:p>
      </dsp:txBody>
      <dsp:txXfrm>
        <a:off x="4167" y="453098"/>
        <a:ext cx="2256234" cy="1353740"/>
      </dsp:txXfrm>
    </dsp:sp>
    <dsp:sp modelId="{B370D788-ABC5-4288-8B77-4D35CC27572D}">
      <dsp:nvSpPr>
        <dsp:cNvPr id="0" name=""/>
        <dsp:cNvSpPr/>
      </dsp:nvSpPr>
      <dsp:spPr>
        <a:xfrm>
          <a:off x="2486025" y="453098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id-ID" sz="1500" kern="1200"/>
            <a:t>Undang-Undang Nomor 23 Tahun 2014 tentang Pemerintahan Daerah;</a:t>
          </a:r>
          <a:endParaRPr lang="en-ID" sz="1500" kern="1200"/>
        </a:p>
      </dsp:txBody>
      <dsp:txXfrm>
        <a:off x="2486025" y="453098"/>
        <a:ext cx="2256234" cy="1353740"/>
      </dsp:txXfrm>
    </dsp:sp>
    <dsp:sp modelId="{41763072-9D28-4BEB-A67E-BD3568A8C488}">
      <dsp:nvSpPr>
        <dsp:cNvPr id="0" name=""/>
        <dsp:cNvSpPr/>
      </dsp:nvSpPr>
      <dsp:spPr>
        <a:xfrm>
          <a:off x="4967883" y="453098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id-ID" sz="1500" kern="1200"/>
            <a:t>Undang-Undang Nomor 35 Tahun 2014 tentang Perubahan Atas Undang-Undang Nomor 23 Tahun 2002 tentang Perlindungan Anak; </a:t>
          </a:r>
          <a:endParaRPr lang="en-ID" sz="1500" kern="1200"/>
        </a:p>
      </dsp:txBody>
      <dsp:txXfrm>
        <a:off x="4967883" y="453098"/>
        <a:ext cx="2256234" cy="1353740"/>
      </dsp:txXfrm>
    </dsp:sp>
    <dsp:sp modelId="{275A06A6-63C5-4D75-8F39-6AA78E667EA0}">
      <dsp:nvSpPr>
        <dsp:cNvPr id="0" name=""/>
        <dsp:cNvSpPr/>
      </dsp:nvSpPr>
      <dsp:spPr>
        <a:xfrm>
          <a:off x="7449741" y="453098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id-ID" sz="1500" kern="1200"/>
            <a:t>Peraturan Pemerintah Nomor 47 Tahun 2008 tentang Wajib Belajar;</a:t>
          </a:r>
          <a:endParaRPr lang="en-ID" sz="1500" kern="1200"/>
        </a:p>
      </dsp:txBody>
      <dsp:txXfrm>
        <a:off x="7449741" y="453098"/>
        <a:ext cx="2256234" cy="1353740"/>
      </dsp:txXfrm>
    </dsp:sp>
    <dsp:sp modelId="{B6156959-9852-49FE-B226-657CE29B2B78}">
      <dsp:nvSpPr>
        <dsp:cNvPr id="0" name=""/>
        <dsp:cNvSpPr/>
      </dsp:nvSpPr>
      <dsp:spPr>
        <a:xfrm>
          <a:off x="9931599" y="453098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id-ID" sz="1500" kern="1200"/>
            <a:t>Peraturan Pemerintah No 2 Tahun 2018 tentang Standar Pelayanan Minimal</a:t>
          </a:r>
          <a:r>
            <a:rPr lang="en-US" sz="1500" kern="1200"/>
            <a:t>;</a:t>
          </a:r>
          <a:endParaRPr lang="en-ID" sz="1500" kern="1200"/>
        </a:p>
      </dsp:txBody>
      <dsp:txXfrm>
        <a:off x="9931599" y="453098"/>
        <a:ext cx="2256234" cy="1353740"/>
      </dsp:txXfrm>
    </dsp:sp>
    <dsp:sp modelId="{A816435C-886B-4168-B831-7590A72704F3}">
      <dsp:nvSpPr>
        <dsp:cNvPr id="0" name=""/>
        <dsp:cNvSpPr/>
      </dsp:nvSpPr>
      <dsp:spPr>
        <a:xfrm>
          <a:off x="4167" y="2032463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id-ID" sz="1500" kern="1200" dirty="0"/>
            <a:t>Peraturan Presiden No 2 Tahun 2015 tentang Rencana Pembangunan Jangka Menengah 2015-201</a:t>
          </a:r>
          <a:r>
            <a:rPr lang="en-US" sz="1500" kern="1200" dirty="0"/>
            <a:t>9;</a:t>
          </a:r>
          <a:endParaRPr lang="en-ID" sz="1500" kern="1200" dirty="0"/>
        </a:p>
      </dsp:txBody>
      <dsp:txXfrm>
        <a:off x="4167" y="2032463"/>
        <a:ext cx="2256234" cy="1353740"/>
      </dsp:txXfrm>
    </dsp:sp>
    <dsp:sp modelId="{0376BFBA-3A4A-412D-A5EC-26F8112036D0}">
      <dsp:nvSpPr>
        <dsp:cNvPr id="0" name=""/>
        <dsp:cNvSpPr/>
      </dsp:nvSpPr>
      <dsp:spPr>
        <a:xfrm>
          <a:off x="2486025" y="2032463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id-ID" sz="1500" kern="1200" dirty="0"/>
            <a:t>Peraturan Presiden Nomor 59 Tahun 2017 tentang Pelaksanaan Pencapaian Tujuan Pembangunan Berkelanjutan</a:t>
          </a:r>
          <a:r>
            <a:rPr lang="en-US" sz="1500" kern="1200" dirty="0"/>
            <a:t>;</a:t>
          </a:r>
          <a:endParaRPr lang="en-ID" sz="1500" kern="1200" dirty="0"/>
        </a:p>
      </dsp:txBody>
      <dsp:txXfrm>
        <a:off x="2486025" y="2032463"/>
        <a:ext cx="2256234" cy="1353740"/>
      </dsp:txXfrm>
    </dsp:sp>
    <dsp:sp modelId="{78C12876-7BD3-4430-BE33-25F2678C6CAC}">
      <dsp:nvSpPr>
        <dsp:cNvPr id="0" name=""/>
        <dsp:cNvSpPr/>
      </dsp:nvSpPr>
      <dsp:spPr>
        <a:xfrm>
          <a:off x="4967883" y="2032463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id-ID" sz="1500" kern="1200"/>
            <a:t>Peraturan Menteri Pendidikan dan Kebudayaan No 80 Tahun 2013 tentang Pendidikan Menengah Universal (PMU)</a:t>
          </a:r>
          <a:r>
            <a:rPr lang="en-US" sz="1500" kern="1200"/>
            <a:t>;</a:t>
          </a:r>
          <a:endParaRPr lang="en-ID" sz="1500" kern="1200"/>
        </a:p>
      </dsp:txBody>
      <dsp:txXfrm>
        <a:off x="4967883" y="2032463"/>
        <a:ext cx="2256234" cy="1353740"/>
      </dsp:txXfrm>
    </dsp:sp>
    <dsp:sp modelId="{C2F2D564-C16C-479B-81E0-D4F86CAF9538}">
      <dsp:nvSpPr>
        <dsp:cNvPr id="0" name=""/>
        <dsp:cNvSpPr/>
      </dsp:nvSpPr>
      <dsp:spPr>
        <a:xfrm>
          <a:off x="7449741" y="2032463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id-ID" sz="1500" kern="1200"/>
            <a:t>Peraturan Menteri Pendidikan dan Kebudayaan Nomor 19 Tahun 2016 tentang Program Indonesia Pintar;</a:t>
          </a:r>
          <a:endParaRPr lang="en-ID" sz="1500" kern="1200"/>
        </a:p>
      </dsp:txBody>
      <dsp:txXfrm>
        <a:off x="7449741" y="2032463"/>
        <a:ext cx="2256234" cy="1353740"/>
      </dsp:txXfrm>
    </dsp:sp>
    <dsp:sp modelId="{01CA1C3A-05FE-491C-8CC5-AEE73AE8F70D}">
      <dsp:nvSpPr>
        <dsp:cNvPr id="0" name=""/>
        <dsp:cNvSpPr/>
      </dsp:nvSpPr>
      <dsp:spPr>
        <a:xfrm>
          <a:off x="9931599" y="2032463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id-ID" sz="1500" kern="1200" dirty="0"/>
            <a:t>Peraturan Menteri Desa, Pembangunan Daerah Tertinggal, dan Transmigrasi Nomor 16 Tahun 2018 tentang Prioritas Penggunaan Dana Desa Tahun 2019</a:t>
          </a:r>
          <a:r>
            <a:rPr lang="en-US" sz="1500" kern="1200" dirty="0"/>
            <a:t>;</a:t>
          </a:r>
          <a:endParaRPr lang="en-ID" sz="1500" kern="1200" dirty="0"/>
        </a:p>
      </dsp:txBody>
      <dsp:txXfrm>
        <a:off x="9931599" y="2032463"/>
        <a:ext cx="2256234" cy="1353740"/>
      </dsp:txXfrm>
    </dsp:sp>
    <dsp:sp modelId="{25D3F162-16D8-49C7-B946-16D26DAE92DC}">
      <dsp:nvSpPr>
        <dsp:cNvPr id="0" name=""/>
        <dsp:cNvSpPr/>
      </dsp:nvSpPr>
      <dsp:spPr>
        <a:xfrm>
          <a:off x="0" y="3637589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id-ID" sz="1500" kern="1200"/>
            <a:t>Konvensi PBB tentang Hak-Hak Anak (</a:t>
          </a:r>
          <a:r>
            <a:rPr lang="id-ID" sz="1500" i="1" kern="1200"/>
            <a:t>U</a:t>
          </a:r>
          <a:r>
            <a:rPr lang="en-US" sz="1500" i="1" kern="1200"/>
            <a:t>nited Nations</a:t>
          </a:r>
          <a:r>
            <a:rPr lang="id-ID" sz="1500" i="1" kern="1200"/>
            <a:t> Convention on the Rights of the Child</a:t>
          </a:r>
          <a:r>
            <a:rPr lang="id-ID" sz="1500" kern="1200"/>
            <a:t>)</a:t>
          </a:r>
          <a:r>
            <a:rPr lang="en-US" sz="1500" kern="1200"/>
            <a:t>.</a:t>
          </a:r>
          <a:endParaRPr lang="en-ID" sz="1500" kern="1200"/>
        </a:p>
      </dsp:txBody>
      <dsp:txXfrm>
        <a:off x="0" y="3637589"/>
        <a:ext cx="2256234" cy="1353740"/>
      </dsp:txXfrm>
    </dsp:sp>
    <dsp:sp modelId="{F718F96A-DFCF-43DF-92A3-CD2FAA5CCA24}">
      <dsp:nvSpPr>
        <dsp:cNvPr id="0" name=""/>
        <dsp:cNvSpPr/>
      </dsp:nvSpPr>
      <dsp:spPr>
        <a:xfrm>
          <a:off x="2487570" y="3624714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/>
            <a:t>Peraturan Bupati Magelang Nomor .... tentang Rintisan Penuntasan Pendidikan 12 Tahun Kabupaten Magelang</a:t>
          </a:r>
          <a:endParaRPr lang="en-ID" sz="1500" kern="1200" dirty="0"/>
        </a:p>
      </dsp:txBody>
      <dsp:txXfrm>
        <a:off x="2487570" y="3624714"/>
        <a:ext cx="2256234" cy="1353740"/>
      </dsp:txXfrm>
    </dsp:sp>
    <dsp:sp modelId="{3C8EFB8F-AF1E-4901-A1C7-0716CABB58F6}">
      <dsp:nvSpPr>
        <dsp:cNvPr id="0" name=""/>
        <dsp:cNvSpPr/>
      </dsp:nvSpPr>
      <dsp:spPr>
        <a:xfrm>
          <a:off x="5006769" y="3573164"/>
          <a:ext cx="2256234" cy="1353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/>
            <a:t>SK Bupati  Magelang Nomor ...tahun ... tentang Bantuan Pembiayaan Rintisan Penuntasan Pendidikan 12 Tahun</a:t>
          </a:r>
          <a:endParaRPr lang="en-ID" sz="1500" kern="1200" dirty="0"/>
        </a:p>
      </dsp:txBody>
      <dsp:txXfrm>
        <a:off x="5006769" y="3573164"/>
        <a:ext cx="2256234" cy="1353740"/>
      </dsp:txXfrm>
    </dsp:sp>
    <dsp:sp modelId="{26634D3B-69E3-493B-BAF2-81E9BE875EBE}">
      <dsp:nvSpPr>
        <dsp:cNvPr id="0" name=""/>
        <dsp:cNvSpPr/>
      </dsp:nvSpPr>
      <dsp:spPr>
        <a:xfrm>
          <a:off x="7500811" y="3547802"/>
          <a:ext cx="4399273" cy="13530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/>
            <a:t>Peraturan Bupati Magelang </a:t>
          </a:r>
          <a:r>
            <a:rPr lang="en-US" sz="1500" kern="1200" dirty="0"/>
            <a:t>No. </a:t>
          </a:r>
          <a:r>
            <a:rPr lang="id-ID" sz="1500" kern="1200" dirty="0"/>
            <a:t>52 Tahun 2021</a:t>
          </a:r>
          <a:r>
            <a:rPr lang="en-US" sz="1500" kern="1200" dirty="0"/>
            <a:t> </a:t>
          </a:r>
          <a:r>
            <a:rPr lang="en-US" sz="1500" kern="1200" dirty="0" err="1"/>
            <a:t>tentang</a:t>
          </a:r>
          <a:r>
            <a:rPr lang="id-ID" sz="1500" kern="1200" dirty="0"/>
            <a:t> Pedoman Penyusunan APB Desa Tahun </a:t>
          </a:r>
          <a:r>
            <a:rPr lang="id-ID" sz="1500" kern="1200" dirty="0" smtClean="0"/>
            <a:t>2021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Surat Edaran Bupati Magelang No 142/1572/13/2022 tentang Perubahan Angaran, Pendapatan dan Belanja Desa (APBDesa) Tahun Angaran 2022</a:t>
          </a:r>
          <a:endParaRPr lang="en-ID" sz="1500" kern="1200" dirty="0"/>
        </a:p>
      </dsp:txBody>
      <dsp:txXfrm>
        <a:off x="7500811" y="3547802"/>
        <a:ext cx="4399273" cy="1353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C878-708A-4E55-8007-79A39CDA1974}">
      <dsp:nvSpPr>
        <dsp:cNvPr id="0" name=""/>
        <dsp:cNvSpPr/>
      </dsp:nvSpPr>
      <dsp:spPr>
        <a:xfrm>
          <a:off x="768719" y="352468"/>
          <a:ext cx="2809202" cy="97559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FAEC5-7008-41D3-B366-4639C201074C}">
      <dsp:nvSpPr>
        <dsp:cNvPr id="0" name=""/>
        <dsp:cNvSpPr/>
      </dsp:nvSpPr>
      <dsp:spPr>
        <a:xfrm>
          <a:off x="1905466" y="2741379"/>
          <a:ext cx="544419" cy="34842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5FD8F98-0E89-4EAC-9313-D42106D6BF62}">
      <dsp:nvSpPr>
        <dsp:cNvPr id="0" name=""/>
        <dsp:cNvSpPr/>
      </dsp:nvSpPr>
      <dsp:spPr>
        <a:xfrm>
          <a:off x="871070" y="3020121"/>
          <a:ext cx="2613211" cy="65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KOLABORASI Penanganan ATS</a:t>
          </a:r>
        </a:p>
      </dsp:txBody>
      <dsp:txXfrm>
        <a:off x="871070" y="3020121"/>
        <a:ext cx="2613211" cy="653302"/>
      </dsp:txXfrm>
    </dsp:sp>
    <dsp:sp modelId="{44CD8C2C-17F5-4CD2-B2ED-D7C65575279D}">
      <dsp:nvSpPr>
        <dsp:cNvPr id="0" name=""/>
        <dsp:cNvSpPr/>
      </dsp:nvSpPr>
      <dsp:spPr>
        <a:xfrm>
          <a:off x="1790050" y="1403414"/>
          <a:ext cx="979954" cy="9799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Masyarakat</a:t>
          </a:r>
        </a:p>
      </dsp:txBody>
      <dsp:txXfrm>
        <a:off x="1933561" y="1546925"/>
        <a:ext cx="692932" cy="692932"/>
      </dsp:txXfrm>
    </dsp:sp>
    <dsp:sp modelId="{63837F58-0988-4778-B1A4-3418D07D4B7B}">
      <dsp:nvSpPr>
        <dsp:cNvPr id="0" name=""/>
        <dsp:cNvSpPr/>
      </dsp:nvSpPr>
      <dsp:spPr>
        <a:xfrm>
          <a:off x="1088838" y="668231"/>
          <a:ext cx="979954" cy="9799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Dunia Usaha</a:t>
          </a:r>
        </a:p>
      </dsp:txBody>
      <dsp:txXfrm>
        <a:off x="1232349" y="811742"/>
        <a:ext cx="692932" cy="692932"/>
      </dsp:txXfrm>
    </dsp:sp>
    <dsp:sp modelId="{3DD514B0-D54A-40DB-9CA3-DC337820AC01}">
      <dsp:nvSpPr>
        <dsp:cNvPr id="0" name=""/>
        <dsp:cNvSpPr/>
      </dsp:nvSpPr>
      <dsp:spPr>
        <a:xfrm>
          <a:off x="2090569" y="431300"/>
          <a:ext cx="979954" cy="9799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Pemerintah </a:t>
          </a:r>
        </a:p>
      </dsp:txBody>
      <dsp:txXfrm>
        <a:off x="2234080" y="574811"/>
        <a:ext cx="692932" cy="692932"/>
      </dsp:txXfrm>
    </dsp:sp>
    <dsp:sp modelId="{9ED19285-700D-4AB6-A471-4AE5AE1CD7A1}">
      <dsp:nvSpPr>
        <dsp:cNvPr id="0" name=""/>
        <dsp:cNvSpPr/>
      </dsp:nvSpPr>
      <dsp:spPr>
        <a:xfrm>
          <a:off x="653302" y="232696"/>
          <a:ext cx="3048747" cy="243899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55167-8BD7-4C6B-8799-F45B950AFAEF}">
      <dsp:nvSpPr>
        <dsp:cNvPr id="0" name=""/>
        <dsp:cNvSpPr/>
      </dsp:nvSpPr>
      <dsp:spPr>
        <a:xfrm>
          <a:off x="10468" y="376922"/>
          <a:ext cx="2471665" cy="646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Pemerintah (Daerah/Desa) </a:t>
          </a:r>
        </a:p>
      </dsp:txBody>
      <dsp:txXfrm>
        <a:off x="10468" y="376922"/>
        <a:ext cx="2471665" cy="646668"/>
      </dsp:txXfrm>
    </dsp:sp>
    <dsp:sp modelId="{AEBE35F6-0913-4750-9F66-83CF53864241}">
      <dsp:nvSpPr>
        <dsp:cNvPr id="0" name=""/>
        <dsp:cNvSpPr/>
      </dsp:nvSpPr>
      <dsp:spPr>
        <a:xfrm>
          <a:off x="10468" y="1023591"/>
          <a:ext cx="2471665" cy="25665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Regulasi/Kebijakan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Perangkat Daerah (Program dan Kegiatan)/Desa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APBD/APBDesa</a:t>
          </a:r>
        </a:p>
      </dsp:txBody>
      <dsp:txXfrm>
        <a:off x="10468" y="1023591"/>
        <a:ext cx="2471665" cy="2566574"/>
      </dsp:txXfrm>
    </dsp:sp>
    <dsp:sp modelId="{66382D80-3111-478E-A573-E4E704436970}">
      <dsp:nvSpPr>
        <dsp:cNvPr id="0" name=""/>
        <dsp:cNvSpPr/>
      </dsp:nvSpPr>
      <dsp:spPr>
        <a:xfrm>
          <a:off x="2828167" y="376922"/>
          <a:ext cx="2471665" cy="6466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Dunia Usaha</a:t>
          </a:r>
        </a:p>
      </dsp:txBody>
      <dsp:txXfrm>
        <a:off x="2828167" y="376922"/>
        <a:ext cx="2471665" cy="646668"/>
      </dsp:txXfrm>
    </dsp:sp>
    <dsp:sp modelId="{1659B3B3-07F0-4A56-93B3-474352AA2289}">
      <dsp:nvSpPr>
        <dsp:cNvPr id="0" name=""/>
        <dsp:cNvSpPr/>
      </dsp:nvSpPr>
      <dsp:spPr>
        <a:xfrm>
          <a:off x="2828167" y="1023591"/>
          <a:ext cx="2471665" cy="25665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Program CSR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Perusahaan Sahabat Anak</a:t>
          </a:r>
        </a:p>
      </dsp:txBody>
      <dsp:txXfrm>
        <a:off x="2828167" y="1023591"/>
        <a:ext cx="2471665" cy="2566574"/>
      </dsp:txXfrm>
    </dsp:sp>
    <dsp:sp modelId="{15E61C1C-BD63-441D-9A58-78CE5C64A0DE}">
      <dsp:nvSpPr>
        <dsp:cNvPr id="0" name=""/>
        <dsp:cNvSpPr/>
      </dsp:nvSpPr>
      <dsp:spPr>
        <a:xfrm>
          <a:off x="5645865" y="376922"/>
          <a:ext cx="2471665" cy="6466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Masyarakat</a:t>
          </a:r>
        </a:p>
      </dsp:txBody>
      <dsp:txXfrm>
        <a:off x="5645865" y="376922"/>
        <a:ext cx="2471665" cy="646668"/>
      </dsp:txXfrm>
    </dsp:sp>
    <dsp:sp modelId="{4837DA3A-A089-4FE0-BC28-46F555B00633}">
      <dsp:nvSpPr>
        <dsp:cNvPr id="0" name=""/>
        <dsp:cNvSpPr/>
      </dsp:nvSpPr>
      <dsp:spPr>
        <a:xfrm>
          <a:off x="5645865" y="1023591"/>
          <a:ext cx="2471665" cy="25665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Forum Masyarakat (Tokoh Masyarakat/Tokoh Agama)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Filantropi Sosial (dana masyarakat, zakat, dsb)</a:t>
          </a:r>
        </a:p>
      </dsp:txBody>
      <dsp:txXfrm>
        <a:off x="5645865" y="1023591"/>
        <a:ext cx="2471665" cy="2566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47918-FB3E-43F4-8135-DB7CAE0EDB20}">
      <dsp:nvSpPr>
        <dsp:cNvPr id="0" name=""/>
        <dsp:cNvSpPr/>
      </dsp:nvSpPr>
      <dsp:spPr>
        <a:xfrm>
          <a:off x="4797081" y="2320262"/>
          <a:ext cx="844908" cy="844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/>
            <a:t>ATS</a:t>
          </a:r>
        </a:p>
      </dsp:txBody>
      <dsp:txXfrm>
        <a:off x="4920815" y="2443996"/>
        <a:ext cx="597440" cy="597440"/>
      </dsp:txXfrm>
    </dsp:sp>
    <dsp:sp modelId="{E1E7E5C2-4A7E-4EC1-B090-B480527E4D6F}">
      <dsp:nvSpPr>
        <dsp:cNvPr id="0" name=""/>
        <dsp:cNvSpPr/>
      </dsp:nvSpPr>
      <dsp:spPr>
        <a:xfrm rot="14315525">
          <a:off x="4209248" y="1931395"/>
          <a:ext cx="1038880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1038880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0800000">
        <a:off x="4702716" y="1912857"/>
        <a:ext cx="51944" cy="51944"/>
      </dsp:txXfrm>
    </dsp:sp>
    <dsp:sp modelId="{9A45E44F-1348-45CB-94AD-051AD1310ECF}">
      <dsp:nvSpPr>
        <dsp:cNvPr id="0" name=""/>
        <dsp:cNvSpPr/>
      </dsp:nvSpPr>
      <dsp:spPr>
        <a:xfrm>
          <a:off x="3157180" y="662781"/>
          <a:ext cx="2100620" cy="844908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Kawin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bocah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3464809" y="786515"/>
        <a:ext cx="1485362" cy="597440"/>
      </dsp:txXfrm>
    </dsp:sp>
    <dsp:sp modelId="{72AA2281-ABAD-4FAA-ADAF-6866C9055BE9}">
      <dsp:nvSpPr>
        <dsp:cNvPr id="0" name=""/>
        <dsp:cNvSpPr/>
      </dsp:nvSpPr>
      <dsp:spPr>
        <a:xfrm rot="18391303">
          <a:off x="5241124" y="1939603"/>
          <a:ext cx="1135299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1135299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780391" y="1918655"/>
        <a:ext cx="56764" cy="56764"/>
      </dsp:txXfrm>
    </dsp:sp>
    <dsp:sp modelId="{984F91A1-5C28-4DD7-9486-4A9F42215DAA}">
      <dsp:nvSpPr>
        <dsp:cNvPr id="0" name=""/>
        <dsp:cNvSpPr/>
      </dsp:nvSpPr>
      <dsp:spPr>
        <a:xfrm>
          <a:off x="5371940" y="662774"/>
          <a:ext cx="2150090" cy="844908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Sosial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Budaya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5686813" y="786508"/>
        <a:ext cx="1520344" cy="597440"/>
      </dsp:txXfrm>
    </dsp:sp>
    <dsp:sp modelId="{ECFC827A-90AD-4163-9BB4-A47E63555307}">
      <dsp:nvSpPr>
        <dsp:cNvPr id="0" name=""/>
        <dsp:cNvSpPr/>
      </dsp:nvSpPr>
      <dsp:spPr>
        <a:xfrm rot="124331">
          <a:off x="5641080" y="2785575"/>
          <a:ext cx="1936900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1936900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>
        <a:off x="6561108" y="2744587"/>
        <a:ext cx="96845" cy="96845"/>
      </dsp:txXfrm>
    </dsp:sp>
    <dsp:sp modelId="{E9DF2E31-C4A4-4BED-AB1D-7B4CCE24479B}">
      <dsp:nvSpPr>
        <dsp:cNvPr id="0" name=""/>
        <dsp:cNvSpPr/>
      </dsp:nvSpPr>
      <dsp:spPr>
        <a:xfrm>
          <a:off x="7568803" y="2453384"/>
          <a:ext cx="2659924" cy="84490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Pengaruh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lingkungan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7958340" y="2577118"/>
        <a:ext cx="1880850" cy="597440"/>
      </dsp:txXfrm>
    </dsp:sp>
    <dsp:sp modelId="{EC17C5CD-09F6-4B1A-ACC3-38DA8381B3C8}">
      <dsp:nvSpPr>
        <dsp:cNvPr id="0" name=""/>
        <dsp:cNvSpPr/>
      </dsp:nvSpPr>
      <dsp:spPr>
        <a:xfrm rot="1152145">
          <a:off x="5548252" y="3289425"/>
          <a:ext cx="2524700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2524700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>
        <a:off x="6747484" y="3233742"/>
        <a:ext cx="126235" cy="126235"/>
      </dsp:txXfrm>
    </dsp:sp>
    <dsp:sp modelId="{98E38F7A-5D35-4E1F-8941-90E8499F0A94}">
      <dsp:nvSpPr>
        <dsp:cNvPr id="0" name=""/>
        <dsp:cNvSpPr/>
      </dsp:nvSpPr>
      <dsp:spPr>
        <a:xfrm>
          <a:off x="7569048" y="3601722"/>
          <a:ext cx="2659679" cy="84490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Kurang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perhatian</a:t>
          </a:r>
          <a:r>
            <a:rPr lang="en-ID" sz="2000" b="1" kern="1200" dirty="0">
              <a:solidFill>
                <a:schemeClr val="tx1"/>
              </a:solidFill>
            </a:rPr>
            <a:t> orang </a:t>
          </a:r>
          <a:r>
            <a:rPr lang="en-ID" sz="2000" b="1" kern="1200" dirty="0" err="1">
              <a:solidFill>
                <a:schemeClr val="tx1"/>
              </a:solidFill>
            </a:rPr>
            <a:t>tua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7958549" y="3725456"/>
        <a:ext cx="1880677" cy="597440"/>
      </dsp:txXfrm>
    </dsp:sp>
    <dsp:sp modelId="{0AFE9A8B-C939-4231-B6CE-9A2783979BB5}">
      <dsp:nvSpPr>
        <dsp:cNvPr id="0" name=""/>
        <dsp:cNvSpPr/>
      </dsp:nvSpPr>
      <dsp:spPr>
        <a:xfrm rot="1853760">
          <a:off x="5352753" y="3781925"/>
          <a:ext cx="3231745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3231745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100" kern="1200"/>
        </a:p>
      </dsp:txBody>
      <dsp:txXfrm>
        <a:off x="6887832" y="3708565"/>
        <a:ext cx="161587" cy="161587"/>
      </dsp:txXfrm>
    </dsp:sp>
    <dsp:sp modelId="{02E17EC6-8D34-4187-9D40-7A6401E11415}">
      <dsp:nvSpPr>
        <dsp:cNvPr id="0" name=""/>
        <dsp:cNvSpPr/>
      </dsp:nvSpPr>
      <dsp:spPr>
        <a:xfrm>
          <a:off x="7712978" y="4565022"/>
          <a:ext cx="2515749" cy="84490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Bekerja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membantu</a:t>
          </a:r>
          <a:r>
            <a:rPr lang="en-ID" sz="2000" b="1" kern="1200" dirty="0">
              <a:solidFill>
                <a:schemeClr val="tx1"/>
              </a:solidFill>
            </a:rPr>
            <a:t> orang </a:t>
          </a:r>
          <a:r>
            <a:rPr lang="en-ID" sz="2000" b="1" kern="1200" dirty="0" err="1">
              <a:solidFill>
                <a:schemeClr val="tx1"/>
              </a:solidFill>
            </a:rPr>
            <a:t>tua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8081401" y="4688756"/>
        <a:ext cx="1778903" cy="597440"/>
      </dsp:txXfrm>
    </dsp:sp>
    <dsp:sp modelId="{B0091E6D-F4A5-43BC-866E-396BB51DA8CC}">
      <dsp:nvSpPr>
        <dsp:cNvPr id="0" name=""/>
        <dsp:cNvSpPr/>
      </dsp:nvSpPr>
      <dsp:spPr>
        <a:xfrm rot="2959134">
          <a:off x="5287273" y="3507933"/>
          <a:ext cx="1192808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1192808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853857" y="3485547"/>
        <a:ext cx="59640" cy="59640"/>
      </dsp:txXfrm>
    </dsp:sp>
    <dsp:sp modelId="{8C2F4FB2-634F-4C95-91DC-CAC00CDBE252}">
      <dsp:nvSpPr>
        <dsp:cNvPr id="0" name=""/>
        <dsp:cNvSpPr/>
      </dsp:nvSpPr>
      <dsp:spPr>
        <a:xfrm>
          <a:off x="5862719" y="3923979"/>
          <a:ext cx="1470622" cy="844908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Bullying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6078087" y="4047713"/>
        <a:ext cx="1039886" cy="597440"/>
      </dsp:txXfrm>
    </dsp:sp>
    <dsp:sp modelId="{4D908CDB-4449-4F5C-9423-5F53D328A4EF}">
      <dsp:nvSpPr>
        <dsp:cNvPr id="0" name=""/>
        <dsp:cNvSpPr/>
      </dsp:nvSpPr>
      <dsp:spPr>
        <a:xfrm rot="5340484">
          <a:off x="4556005" y="3840233"/>
          <a:ext cx="1365324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1365324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204534" y="3813534"/>
        <a:ext cx="68266" cy="68266"/>
      </dsp:txXfrm>
    </dsp:sp>
    <dsp:sp modelId="{2D9A389E-0C6F-4DD0-B309-AA7996364F02}">
      <dsp:nvSpPr>
        <dsp:cNvPr id="0" name=""/>
        <dsp:cNvSpPr/>
      </dsp:nvSpPr>
      <dsp:spPr>
        <a:xfrm>
          <a:off x="4241801" y="4530216"/>
          <a:ext cx="2031997" cy="84490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Alasan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lainnya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4539380" y="4653950"/>
        <a:ext cx="1436839" cy="597440"/>
      </dsp:txXfrm>
    </dsp:sp>
    <dsp:sp modelId="{D5ADE8DF-2306-4222-8B64-BEF698F2DB61}">
      <dsp:nvSpPr>
        <dsp:cNvPr id="0" name=""/>
        <dsp:cNvSpPr/>
      </dsp:nvSpPr>
      <dsp:spPr>
        <a:xfrm rot="7765117">
          <a:off x="4083663" y="3471590"/>
          <a:ext cx="1061323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1061323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0800000">
        <a:off x="4587791" y="3452491"/>
        <a:ext cx="53066" cy="53066"/>
      </dsp:txXfrm>
    </dsp:sp>
    <dsp:sp modelId="{A29BDBAF-5142-47D3-B32A-C51B2A49620E}">
      <dsp:nvSpPr>
        <dsp:cNvPr id="0" name=""/>
        <dsp:cNvSpPr/>
      </dsp:nvSpPr>
      <dsp:spPr>
        <a:xfrm>
          <a:off x="3152632" y="3854490"/>
          <a:ext cx="1611680" cy="844908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Disabilitas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3388657" y="3978224"/>
        <a:ext cx="1139630" cy="597440"/>
      </dsp:txXfrm>
    </dsp:sp>
    <dsp:sp modelId="{813F01C6-F81C-4B59-A879-7FE2E0ABFE49}">
      <dsp:nvSpPr>
        <dsp:cNvPr id="0" name=""/>
        <dsp:cNvSpPr/>
      </dsp:nvSpPr>
      <dsp:spPr>
        <a:xfrm rot="9066309">
          <a:off x="1928518" y="3692017"/>
          <a:ext cx="3115054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3115054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100" kern="1200"/>
        </a:p>
      </dsp:txBody>
      <dsp:txXfrm rot="10800000">
        <a:off x="3408169" y="3621574"/>
        <a:ext cx="155752" cy="155752"/>
      </dsp:txXfrm>
    </dsp:sp>
    <dsp:sp modelId="{3450574E-7003-4482-B24D-4FE2EA5631E5}">
      <dsp:nvSpPr>
        <dsp:cNvPr id="0" name=""/>
        <dsp:cNvSpPr/>
      </dsp:nvSpPr>
      <dsp:spPr>
        <a:xfrm>
          <a:off x="67" y="4402961"/>
          <a:ext cx="2891725" cy="84490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Pondok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Pesantren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tanpa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sekolah</a:t>
          </a:r>
          <a:r>
            <a:rPr lang="en-ID" sz="2000" b="1" kern="1200" dirty="0">
              <a:solidFill>
                <a:schemeClr val="tx1"/>
              </a:solidFill>
            </a:rPr>
            <a:t> formal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423550" y="4526695"/>
        <a:ext cx="2044759" cy="597440"/>
      </dsp:txXfrm>
    </dsp:sp>
    <dsp:sp modelId="{AAA50177-7AB6-48D8-824C-637C2310F4E6}">
      <dsp:nvSpPr>
        <dsp:cNvPr id="0" name=""/>
        <dsp:cNvSpPr/>
      </dsp:nvSpPr>
      <dsp:spPr>
        <a:xfrm rot="9813694">
          <a:off x="2584746" y="3176884"/>
          <a:ext cx="2276122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2276122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 rot="10800000">
        <a:off x="3665904" y="3127415"/>
        <a:ext cx="113806" cy="113806"/>
      </dsp:txXfrm>
    </dsp:sp>
    <dsp:sp modelId="{5FEE6085-B5E8-4875-82EC-C8CD87A85905}">
      <dsp:nvSpPr>
        <dsp:cNvPr id="0" name=""/>
        <dsp:cNvSpPr/>
      </dsp:nvSpPr>
      <dsp:spPr>
        <a:xfrm>
          <a:off x="55" y="3396284"/>
          <a:ext cx="3145012" cy="84490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Pendidikan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bukan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prioritas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460631" y="3520018"/>
        <a:ext cx="2223860" cy="597440"/>
      </dsp:txXfrm>
    </dsp:sp>
    <dsp:sp modelId="{20723079-F427-47A8-AF73-166EECFDDD1B}">
      <dsp:nvSpPr>
        <dsp:cNvPr id="0" name=""/>
        <dsp:cNvSpPr/>
      </dsp:nvSpPr>
      <dsp:spPr>
        <a:xfrm rot="10852043">
          <a:off x="3077928" y="2715874"/>
          <a:ext cx="1719299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1719299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10800000">
        <a:off x="3894596" y="2680325"/>
        <a:ext cx="85964" cy="85964"/>
      </dsp:txXfrm>
    </dsp:sp>
    <dsp:sp modelId="{505B6FBE-7B51-4D8A-AA36-A7A66227FDC0}">
      <dsp:nvSpPr>
        <dsp:cNvPr id="0" name=""/>
        <dsp:cNvSpPr/>
      </dsp:nvSpPr>
      <dsp:spPr>
        <a:xfrm>
          <a:off x="0" y="2264557"/>
          <a:ext cx="3080368" cy="84490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Fasilitas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satuan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Pendidikan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jauh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451109" y="2388291"/>
        <a:ext cx="2178150" cy="597440"/>
      </dsp:txXfrm>
    </dsp:sp>
    <dsp:sp modelId="{F1F409C4-6F1D-4986-82C0-36D9728D6BC2}">
      <dsp:nvSpPr>
        <dsp:cNvPr id="0" name=""/>
        <dsp:cNvSpPr/>
      </dsp:nvSpPr>
      <dsp:spPr>
        <a:xfrm rot="12018190">
          <a:off x="2273013" y="2132046"/>
          <a:ext cx="2632081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2632081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 rot="10800000">
        <a:off x="3523252" y="2073678"/>
        <a:ext cx="131604" cy="131604"/>
      </dsp:txXfrm>
    </dsp:sp>
    <dsp:sp modelId="{714E56DC-6380-48C6-BF6D-49D494DBBA1F}">
      <dsp:nvSpPr>
        <dsp:cNvPr id="0" name=""/>
        <dsp:cNvSpPr/>
      </dsp:nvSpPr>
      <dsp:spPr>
        <a:xfrm>
          <a:off x="0" y="927934"/>
          <a:ext cx="2912451" cy="84490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Tidak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ada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biaya</a:t>
          </a:r>
          <a:r>
            <a:rPr lang="en-ID" sz="2000" b="1" kern="1200" dirty="0">
              <a:solidFill>
                <a:schemeClr val="tx1"/>
              </a:solidFill>
            </a:rPr>
            <a:t>/ </a:t>
          </a:r>
          <a:r>
            <a:rPr lang="en-ID" sz="2000" b="1" kern="1200" dirty="0" err="1">
              <a:solidFill>
                <a:schemeClr val="tx1"/>
              </a:solidFill>
            </a:rPr>
            <a:t>Ekonomi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426519" y="1051668"/>
        <a:ext cx="2059413" cy="597440"/>
      </dsp:txXfrm>
    </dsp:sp>
    <dsp:sp modelId="{9319EA09-7CFD-496E-821C-538043481D44}">
      <dsp:nvSpPr>
        <dsp:cNvPr id="0" name=""/>
        <dsp:cNvSpPr/>
      </dsp:nvSpPr>
      <dsp:spPr>
        <a:xfrm rot="20485108">
          <a:off x="5558740" y="2226393"/>
          <a:ext cx="2349082" cy="14868"/>
        </a:xfrm>
        <a:custGeom>
          <a:avLst/>
          <a:gdLst/>
          <a:ahLst/>
          <a:cxnLst/>
          <a:rect l="0" t="0" r="0" b="0"/>
          <a:pathLst>
            <a:path>
              <a:moveTo>
                <a:pt x="0" y="7434"/>
              </a:moveTo>
              <a:lnTo>
                <a:pt x="2349082" y="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6674555" y="2175100"/>
        <a:ext cx="117454" cy="117454"/>
      </dsp:txXfrm>
    </dsp:sp>
    <dsp:sp modelId="{FA67DE6E-16BC-4FD1-AF36-8E11A7EB0820}">
      <dsp:nvSpPr>
        <dsp:cNvPr id="0" name=""/>
        <dsp:cNvSpPr/>
      </dsp:nvSpPr>
      <dsp:spPr>
        <a:xfrm>
          <a:off x="7414495" y="1127583"/>
          <a:ext cx="2705592" cy="84490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olidFill>
                <a:schemeClr val="tx1"/>
              </a:solidFill>
            </a:rPr>
            <a:t>Tidak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mau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sekolah</a:t>
          </a:r>
          <a:r>
            <a:rPr lang="en-ID" sz="2000" b="1" kern="1200" dirty="0">
              <a:solidFill>
                <a:schemeClr val="tx1"/>
              </a:solidFill>
            </a:rPr>
            <a:t>, </a:t>
          </a:r>
          <a:r>
            <a:rPr lang="en-ID" sz="2000" b="1" kern="1200" dirty="0" err="1">
              <a:solidFill>
                <a:schemeClr val="tx1"/>
              </a:solidFill>
            </a:rPr>
            <a:t>malas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7810720" y="1251317"/>
        <a:ext cx="1913142" cy="5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#1">
  <dgm:title val=""/>
  <dgm:desc val=""/>
  <dgm:catLst>
    <dgm:cat type="relationship" pri="115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#1">
  <dgm:title val=""/>
  <dgm:desc val=""/>
  <dgm:catLst>
    <dgm:cat type="relationship" pri="108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FE45D-A9F7-4DE5-A232-D0147CD8157B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23C37-C4D9-45A5-B69E-4207818C09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835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0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6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661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455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360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862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9710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5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94360" indent="0">
              <a:buNone/>
              <a:defRPr sz="3640"/>
            </a:lvl2pPr>
            <a:lvl3pPr marL="1188720" indent="0">
              <a:buNone/>
              <a:defRPr sz="3120"/>
            </a:lvl3pPr>
            <a:lvl4pPr marL="1783080" indent="0">
              <a:buNone/>
              <a:defRPr sz="2600"/>
            </a:lvl4pPr>
            <a:lvl5pPr marL="2377440" indent="0">
              <a:buNone/>
              <a:defRPr sz="2600"/>
            </a:lvl5pPr>
            <a:lvl6pPr marL="2971800" indent="0">
              <a:buNone/>
              <a:defRPr sz="2600"/>
            </a:lvl6pPr>
            <a:lvl7pPr marL="3566160" indent="0">
              <a:buNone/>
              <a:defRPr sz="2600"/>
            </a:lvl7pPr>
            <a:lvl8pPr marL="4160520" indent="0">
              <a:buNone/>
              <a:defRPr sz="2600"/>
            </a:lvl8pPr>
            <a:lvl9pPr marL="475488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40"/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40"/>
          </a:p>
        </p:txBody>
      </p:sp>
    </p:spTree>
    <p:extLst>
      <p:ext uri="{BB962C8B-B14F-4D97-AF65-F5344CB8AC3E}">
        <p14:creationId xmlns:p14="http://schemas.microsoft.com/office/powerpoint/2010/main" val="415272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836712"/>
            <a:ext cx="12192000" cy="711077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04797"/>
            <a:ext cx="12191999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71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836712"/>
            <a:ext cx="12192000" cy="711077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04797"/>
            <a:ext cx="12191999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502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4296000" y="4449540"/>
            <a:ext cx="36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4995856" y="0"/>
            <a:ext cx="2200288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5388864" y="133279"/>
            <a:ext cx="1414272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6000" y="4573651"/>
            <a:ext cx="3360000" cy="2284349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87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68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048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7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090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217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244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17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C68A-5DBF-49C2-A06D-104425DE353D}" type="datetimeFigureOut">
              <a:rPr lang="id-ID" smtClean="0"/>
              <a:t>28/12/2022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1B1E-2158-4936-8616-AA57AE00B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887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39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0.wav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6.wav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9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2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audio" Target="../media/audio5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4.xml"/><Relationship Id="rId5" Type="http://schemas.openxmlformats.org/officeDocument/2006/relationships/audio" Target="../media/audio7.wav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8.wav"/><Relationship Id="rId7" Type="http://schemas.openxmlformats.org/officeDocument/2006/relationships/image" Target="../media/image21.svg"/><Relationship Id="rId12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4200"/>
            <a:ext cx="12192000" cy="711077"/>
          </a:xfrm>
        </p:spPr>
        <p:txBody>
          <a:bodyPr/>
          <a:lstStyle/>
          <a:p>
            <a:r>
              <a:rPr lang="id-ID" altLang="ko-KR" sz="3200" dirty="0">
                <a:solidFill>
                  <a:srgbClr val="FF0000"/>
                </a:solidFill>
                <a:ea typeface="맑은 고딕" pitchFamily="50" charset="-127"/>
              </a:rPr>
              <a:t>PROGRAM PENANGANAN ANAK TIDAK SEKOLAH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51098" y="2368421"/>
            <a:ext cx="7289800" cy="99145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d-ID" altLang="ko-KR" sz="2400" b="0" dirty="0"/>
              <a:t>Sebuah Upaya Perbaikan Akses Pelayanan Dasar</a:t>
            </a:r>
          </a:p>
          <a:p>
            <a:pPr>
              <a:spcBef>
                <a:spcPts val="0"/>
              </a:spcBef>
              <a:defRPr/>
            </a:pPr>
            <a:r>
              <a:rPr lang="id-ID" altLang="ko-KR" sz="2400" b="0" dirty="0"/>
              <a:t>Bidang Pendidikan di Kabupaten Magelang </a:t>
            </a:r>
            <a:endParaRPr lang="en-US" altLang="ko-KR" sz="2400" b="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305162" y="4187156"/>
            <a:ext cx="7289800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ko-KR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8315" y="4454716"/>
            <a:ext cx="2963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Drs. EKO TRIYONO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7168" y="4923950"/>
            <a:ext cx="462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PIC P-ATS KAB. MAGELANG</a:t>
            </a:r>
            <a:endParaRPr lang="id-ID" sz="1600" dirty="0"/>
          </a:p>
        </p:txBody>
      </p:sp>
      <p:pic>
        <p:nvPicPr>
          <p:cNvPr id="9" name="Picture 8" descr="kab_magelang.png">
            <a:extLst>
              <a:ext uri="{FF2B5EF4-FFF2-40B4-BE49-F238E27FC236}">
                <a16:creationId xmlns:a16="http://schemas.microsoft.com/office/drawing/2014/main" xmlns="" id="{4F51B5B7-FE7C-4385-BF85-E810240A9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9" y="58152"/>
            <a:ext cx="1062805" cy="123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DD8109C-5E88-F8DE-3BF1-D8D5A5B32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018" y="160109"/>
            <a:ext cx="1415304" cy="14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FE79D8-F1E3-D3D5-1FB4-870B0C477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4" y="878605"/>
            <a:ext cx="11157792" cy="5100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CFF891-D226-791C-B9B0-B6FAA90DD930}"/>
              </a:ext>
            </a:extLst>
          </p:cNvPr>
          <p:cNvSpPr txBox="1"/>
          <p:nvPr/>
        </p:nvSpPr>
        <p:spPr>
          <a:xfrm>
            <a:off x="2373675" y="358715"/>
            <a:ext cx="712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DATA ATS (DO) BERDASARKAN JENJANG PENDIDIKAN</a:t>
            </a:r>
            <a:endParaRPr lang="en-ID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38111"/>
      </p:ext>
    </p:extLst>
  </p:cSld>
  <p:clrMapOvr>
    <a:masterClrMapping/>
  </p:clrMapOvr>
  <p:transition spd="slow">
    <p:comb/>
    <p:sndAc>
      <p:stSnd>
        <p:snd r:embed="rId3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0BAF1C-81B6-B04B-36B7-5E1C5095D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23" y="851183"/>
            <a:ext cx="10746954" cy="5155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B69D0A-EBD4-A089-F66E-5623EF73234C}"/>
              </a:ext>
            </a:extLst>
          </p:cNvPr>
          <p:cNvSpPr txBox="1"/>
          <p:nvPr/>
        </p:nvSpPr>
        <p:spPr>
          <a:xfrm>
            <a:off x="1636923" y="317783"/>
            <a:ext cx="827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DATA ATS (LTM) BERDASARKAN JENJANG PENDIDIKAN</a:t>
            </a:r>
            <a:endParaRPr lang="en-ID" dirty="0">
              <a:latin typeface="Arial Black" panose="020B0A040201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9630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44">
            <a:extLst>
              <a:ext uri="{FF2B5EF4-FFF2-40B4-BE49-F238E27FC236}">
                <a16:creationId xmlns:a16="http://schemas.microsoft.com/office/drawing/2014/main" xmlns="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5" name="그룹 18">
            <a:extLst>
              <a:ext uri="{FF2B5EF4-FFF2-40B4-BE49-F238E27FC236}">
                <a16:creationId xmlns:a16="http://schemas.microsoft.com/office/drawing/2014/main" xmlns="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DAB15691-C058-4457-BC2F-3B1F2DD9419B}"/>
              </a:ext>
            </a:extLst>
          </p:cNvPr>
          <p:cNvSpPr/>
          <p:nvPr/>
        </p:nvSpPr>
        <p:spPr>
          <a:xfrm>
            <a:off x="5244107" y="315898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DDE9695-1CFA-50E1-CF8A-6AB2E5B4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942110"/>
          </a:xfr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Penyebab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ATS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xmlns="" id="{479CA1BF-CF3F-33CD-BE86-DEB9D30956BD}"/>
              </a:ext>
            </a:extLst>
          </p:cNvPr>
          <p:cNvGraphicFramePr/>
          <p:nvPr/>
        </p:nvGraphicFramePr>
        <p:xfrm>
          <a:off x="838201" y="1027906"/>
          <a:ext cx="102287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402848"/>
      </p:ext>
    </p:extLst>
  </p:cSld>
  <p:clrMapOvr>
    <a:masterClrMapping/>
  </p:clrMapOvr>
  <p:transition spd="slow">
    <p:fade/>
    <p:sndAc>
      <p:stSnd>
        <p:snd r:embed="rId2" name="bomb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287F69AB-2350-44E3-9076-00265B93F3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70652AA-1C81-481C-856B-903714375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xmlns="" id="{A2FF99B6-37BA-4650-B01D-799F02E31E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57B33-C021-45E5-81B2-1820A9C5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 err="1">
                <a:solidFill>
                  <a:schemeClr val="tx1"/>
                </a:solidFill>
                <a:cs typeface="+mj-cs"/>
              </a:rPr>
              <a:t>Keberlanjutan</a:t>
            </a:r>
            <a:endParaRPr lang="en-US" sz="36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72F16210-CBF5-4581-9B0A-A2D50A18E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r="19508"/>
          <a:stretch/>
        </p:blipFill>
        <p:spPr>
          <a:xfrm>
            <a:off x="643469" y="2797076"/>
            <a:ext cx="3047033" cy="2333701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0293625-CC58-43F6-9A94-009DE855B8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 r="-1" b="39726"/>
          <a:stretch/>
        </p:blipFill>
        <p:spPr>
          <a:xfrm>
            <a:off x="3849648" y="2726635"/>
            <a:ext cx="3047033" cy="24708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2B8C0-601F-47F8-B7A9-9B58229EF6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44052" y="1782981"/>
            <a:ext cx="4004479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RPJMD 201</a:t>
            </a:r>
            <a:r>
              <a:rPr lang="id-ID" sz="2000" dirty="0"/>
              <a:t>9</a:t>
            </a:r>
            <a:r>
              <a:rPr lang="en-US" sz="2000" dirty="0"/>
              <a:t> – 202</a:t>
            </a:r>
            <a:r>
              <a:rPr lang="id-ID" sz="2000" dirty="0"/>
              <a:t>4</a:t>
            </a:r>
            <a:r>
              <a:rPr lang="en-US" sz="2000" dirty="0"/>
              <a:t> </a:t>
            </a:r>
            <a:r>
              <a:rPr lang="en-US" sz="2000" dirty="0" err="1"/>
              <a:t>mentargetkan</a:t>
            </a:r>
            <a:r>
              <a:rPr lang="en-US" sz="2000" dirty="0"/>
              <a:t> ATS </a:t>
            </a:r>
            <a:r>
              <a:rPr lang="en-US" sz="2000" dirty="0" err="1"/>
              <a:t>dientaskan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smtClean="0"/>
              <a:t>202</a:t>
            </a:r>
            <a:r>
              <a:rPr lang="id-ID" sz="2000" dirty="0"/>
              <a:t>4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id-ID" sz="2000" dirty="0"/>
              <a:t>ATS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model </a:t>
            </a:r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id-ID" sz="2000" dirty="0"/>
              <a:t>P</a:t>
            </a:r>
            <a:r>
              <a:rPr lang="en-US" sz="2000" dirty="0" err="1"/>
              <a:t>enanganan</a:t>
            </a:r>
            <a:r>
              <a:rPr lang="en-US" sz="2000" dirty="0"/>
              <a:t> ATS yang </a:t>
            </a:r>
            <a:r>
              <a:rPr lang="en-US" sz="2000" dirty="0" err="1"/>
              <a:t>disusun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id-ID" sz="2000" dirty="0"/>
              <a:t>Pemkab Magelang</a:t>
            </a:r>
            <a:r>
              <a:rPr lang="en-US" sz="2000" dirty="0"/>
              <a:t>.</a:t>
            </a:r>
          </a:p>
          <a:p>
            <a:r>
              <a:rPr lang="en-US" sz="2000" dirty="0"/>
              <a:t>SIPBM Digital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pendataan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baseline ATS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pengukuran</a:t>
            </a:r>
            <a:r>
              <a:rPr lang="en-US" sz="2000" dirty="0"/>
              <a:t>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penanganan</a:t>
            </a:r>
            <a:r>
              <a:rPr lang="en-US" sz="2000" dirty="0"/>
              <a:t> ATS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EA7D759-6BEF-4CBD-A325-BCFA77832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58" name="Isosceles Triangle 47">
              <a:extLst>
                <a:ext uri="{FF2B5EF4-FFF2-40B4-BE49-F238E27FC236}">
                  <a16:creationId xmlns:a16="http://schemas.microsoft.com/office/drawing/2014/main" xmlns="" id="{317405EC-53E3-473A-8B42-B9475D057B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C03F2370-11B5-4E16-8AE5-B4854408B4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77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7318" y="313258"/>
            <a:ext cx="11572875" cy="7239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d-ID" sz="5400" dirty="0"/>
              <a:t>REPLIKASI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463333-D85D-430B-9919-9A5B6C5D9A7B}"/>
              </a:ext>
            </a:extLst>
          </p:cNvPr>
          <p:cNvSpPr txBox="1"/>
          <p:nvPr/>
        </p:nvSpPr>
        <p:spPr>
          <a:xfrm>
            <a:off x="3822482" y="1040003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F9D7F2-80AF-4740-869C-BE1DE7DAB542}"/>
              </a:ext>
            </a:extLst>
          </p:cNvPr>
          <p:cNvSpPr txBox="1"/>
          <p:nvPr/>
        </p:nvSpPr>
        <p:spPr>
          <a:xfrm>
            <a:off x="6941403" y="1036595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924C518-8F55-4F92-9C78-451A0CF0E450}"/>
              </a:ext>
            </a:extLst>
          </p:cNvPr>
          <p:cNvSpPr txBox="1"/>
          <p:nvPr/>
        </p:nvSpPr>
        <p:spPr>
          <a:xfrm>
            <a:off x="3786671" y="2942304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C8E143C-4C12-4BC6-B645-F8E272DEA273}"/>
              </a:ext>
            </a:extLst>
          </p:cNvPr>
          <p:cNvGrpSpPr/>
          <p:nvPr/>
        </p:nvGrpSpPr>
        <p:grpSpPr>
          <a:xfrm>
            <a:off x="7774270" y="989406"/>
            <a:ext cx="3965923" cy="904574"/>
            <a:chOff x="1179386" y="532543"/>
            <a:chExt cx="4688758" cy="9840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AABE0B2-C943-43B1-BCA2-F566D8799682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A33C5FD-8EAB-49CE-9593-E74413EDE739}"/>
                </a:ext>
              </a:extLst>
            </p:cNvPr>
            <p:cNvSpPr txBox="1"/>
            <p:nvPr/>
          </p:nvSpPr>
          <p:spPr>
            <a:xfrm>
              <a:off x="1179386" y="532543"/>
              <a:ext cx="4380624" cy="70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dirty="0"/>
                <a:t>Desa Sambeng</a:t>
              </a:r>
            </a:p>
            <a:p>
              <a:pPr algn="just"/>
              <a:r>
                <a:rPr lang="id-ID" dirty="0"/>
                <a:t>Kecamatan Borobudur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11EED60-2749-4D14-8DB6-0F66F6C9D559}"/>
              </a:ext>
            </a:extLst>
          </p:cNvPr>
          <p:cNvGrpSpPr/>
          <p:nvPr/>
        </p:nvGrpSpPr>
        <p:grpSpPr>
          <a:xfrm>
            <a:off x="132881" y="987141"/>
            <a:ext cx="3753574" cy="646331"/>
            <a:chOff x="1487520" y="1253107"/>
            <a:chExt cx="4505009" cy="63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7575217-4CCF-4D39-9525-E3A0A1D06517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294B4A6-B88E-48ED-BCD9-DAD7399111BD}"/>
                </a:ext>
              </a:extLst>
            </p:cNvPr>
            <p:cNvSpPr txBox="1"/>
            <p:nvPr/>
          </p:nvSpPr>
          <p:spPr>
            <a:xfrm>
              <a:off x="1611905" y="1253107"/>
              <a:ext cx="4380624" cy="636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dirty="0"/>
                <a:t>Desa Banyusidi </a:t>
              </a:r>
            </a:p>
            <a:p>
              <a:pPr algn="just"/>
              <a:r>
                <a:rPr lang="id-ID" dirty="0"/>
                <a:t>Kecamatan Pakis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ED94029-AFE3-4BCD-A428-0F108367F153}"/>
              </a:ext>
            </a:extLst>
          </p:cNvPr>
          <p:cNvGrpSpPr/>
          <p:nvPr/>
        </p:nvGrpSpPr>
        <p:grpSpPr>
          <a:xfrm>
            <a:off x="23219" y="2871540"/>
            <a:ext cx="3882283" cy="711857"/>
            <a:chOff x="1458905" y="667329"/>
            <a:chExt cx="4618324" cy="71185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C81E114-DE76-49D9-84A4-D85406D4FCEB}"/>
                </a:ext>
              </a:extLst>
            </p:cNvPr>
            <p:cNvSpPr txBox="1"/>
            <p:nvPr/>
          </p:nvSpPr>
          <p:spPr>
            <a:xfrm>
              <a:off x="1458905" y="1163742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719E51F-FBEC-41EE-8BD5-C77A18800858}"/>
                </a:ext>
              </a:extLst>
            </p:cNvPr>
            <p:cNvSpPr txBox="1"/>
            <p:nvPr/>
          </p:nvSpPr>
          <p:spPr>
            <a:xfrm>
              <a:off x="1696605" y="667329"/>
              <a:ext cx="4380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Desa Kembanglimus</a:t>
              </a:r>
            </a:p>
            <a:p>
              <a:pPr algn="just"/>
              <a:r>
                <a:rPr lang="id-ID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Kecamatan Borobudur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24C518-8F55-4F92-9C78-451A0CF0E450}"/>
              </a:ext>
            </a:extLst>
          </p:cNvPr>
          <p:cNvSpPr txBox="1"/>
          <p:nvPr/>
        </p:nvSpPr>
        <p:spPr>
          <a:xfrm>
            <a:off x="7458030" y="2663264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B050"/>
                </a:solidFill>
                <a:cs typeface="Arial" pitchFamily="34" charset="0"/>
              </a:rPr>
              <a:t>0</a:t>
            </a:r>
            <a:r>
              <a:rPr lang="id-ID" altLang="ko-KR" sz="3600" b="1" dirty="0">
                <a:solidFill>
                  <a:srgbClr val="00B050"/>
                </a:solidFill>
                <a:cs typeface="Arial" pitchFamily="34" charset="0"/>
              </a:rPr>
              <a:t>4</a:t>
            </a:r>
            <a:endParaRPr lang="ko-KR" altLang="en-US" sz="36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A33C5FD-8EAB-49CE-9593-E74413EDE739}"/>
              </a:ext>
            </a:extLst>
          </p:cNvPr>
          <p:cNvSpPr txBox="1"/>
          <p:nvPr/>
        </p:nvSpPr>
        <p:spPr>
          <a:xfrm>
            <a:off x="8148341" y="2720898"/>
            <a:ext cx="349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/>
              <a:t>Desa Kalisalak Kecamatan Salaman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xmlns="" id="{D6821727-0855-4493-8987-2A00201A37DC}"/>
              </a:ext>
            </a:extLst>
          </p:cNvPr>
          <p:cNvGrpSpPr/>
          <p:nvPr/>
        </p:nvGrpSpPr>
        <p:grpSpPr>
          <a:xfrm>
            <a:off x="4328067" y="1133080"/>
            <a:ext cx="3532863" cy="4209710"/>
            <a:chOff x="4737812" y="2390015"/>
            <a:chExt cx="3159394" cy="376469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B3BBA59-E0FA-4B72-897C-47735C860BB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C7B62D07-2ABC-405D-8E38-BC6F2EED8F9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xmlns="" id="{110D6BE0-27F8-44B8-A7F0-57400860794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xmlns="" id="{7BA28EDF-E582-4D1F-9486-531E85F776C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xmlns="" id="{2C01210D-728A-4D11-905C-37E19E66F2D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xmlns="" id="{9A3FA8B0-BDA9-4D82-810F-ABF54569D8D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xmlns="" id="{8D74F22A-BAC2-4405-9F85-7BE5068BA1F3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xmlns="" id="{FA1F4577-BBEA-48D6-A190-030ADA8FD4C7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xmlns="" id="{D5F83DD3-87E1-4436-9A1A-4CB9C4FA8D50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xmlns="" id="{896E8F71-CCD9-4E3D-AF73-835254DCD7D0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xmlns="" id="{B6772792-A9E6-4D3D-B8EC-193DFF7C9094}"/>
              </a:ext>
            </a:extLst>
          </p:cNvPr>
          <p:cNvSpPr/>
          <p:nvPr/>
        </p:nvSpPr>
        <p:spPr>
          <a:xfrm rot="20700000">
            <a:off x="5958792" y="1365088"/>
            <a:ext cx="438803" cy="3845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xmlns="" id="{95BB1BDF-2630-4F1E-BAE9-33483F8822B1}"/>
              </a:ext>
            </a:extLst>
          </p:cNvPr>
          <p:cNvSpPr/>
          <p:nvPr/>
        </p:nvSpPr>
        <p:spPr>
          <a:xfrm>
            <a:off x="6584934" y="2886182"/>
            <a:ext cx="390522" cy="3980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xmlns="" id="{A23CF45A-159F-484F-875D-0F23A4978354}"/>
              </a:ext>
            </a:extLst>
          </p:cNvPr>
          <p:cNvSpPr/>
          <p:nvPr/>
        </p:nvSpPr>
        <p:spPr>
          <a:xfrm rot="14270044">
            <a:off x="5582130" y="3548269"/>
            <a:ext cx="390293" cy="40656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xmlns="" id="{19205F4D-4492-4EFA-82B7-82CC9BCDD2FA}"/>
              </a:ext>
            </a:extLst>
          </p:cNvPr>
          <p:cNvSpPr/>
          <p:nvPr/>
        </p:nvSpPr>
        <p:spPr>
          <a:xfrm>
            <a:off x="4648604" y="2371715"/>
            <a:ext cx="412117" cy="41385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33439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4">
            <a:extLst>
              <a:ext uri="{FF2B5EF4-FFF2-40B4-BE49-F238E27FC236}">
                <a16:creationId xmlns:a16="http://schemas.microsoft.com/office/drawing/2014/main" xmlns="" id="{F64456D8-28C1-9232-CE37-3E8D1811A9BF}"/>
              </a:ext>
            </a:extLst>
          </p:cNvPr>
          <p:cNvSpPr/>
          <p:nvPr/>
        </p:nvSpPr>
        <p:spPr>
          <a:xfrm>
            <a:off x="4464585" y="1549706"/>
            <a:ext cx="2286000" cy="609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highlight>
                <a:srgbClr val="FF0000"/>
              </a:highlight>
            </a:endParaRPr>
          </a:p>
        </p:txBody>
      </p:sp>
      <p:sp>
        <p:nvSpPr>
          <p:cNvPr id="34" name="Curved Left Arrow 21">
            <a:extLst>
              <a:ext uri="{FF2B5EF4-FFF2-40B4-BE49-F238E27FC236}">
                <a16:creationId xmlns:a16="http://schemas.microsoft.com/office/drawing/2014/main" xmlns="" id="{3CFA20ED-E2D0-4234-CBD8-102EEB842E88}"/>
              </a:ext>
            </a:extLst>
          </p:cNvPr>
          <p:cNvSpPr/>
          <p:nvPr/>
        </p:nvSpPr>
        <p:spPr>
          <a:xfrm>
            <a:off x="10408185" y="2768906"/>
            <a:ext cx="914400" cy="18288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E360793-3B5B-F3E5-C823-A8CAF423F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5" y="521006"/>
            <a:ext cx="3276600" cy="32766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DD3982C-96B6-EBCE-6614-1AEB92FC9544}"/>
              </a:ext>
            </a:extLst>
          </p:cNvPr>
          <p:cNvSpPr txBox="1"/>
          <p:nvPr/>
        </p:nvSpPr>
        <p:spPr>
          <a:xfrm>
            <a:off x="1203592" y="2412611"/>
            <a:ext cx="217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2022 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4 DESA </a:t>
            </a:r>
            <a:endParaRPr lang="en-ID" sz="2800" dirty="0">
              <a:latin typeface="Arial Black" panose="020B0A04020102020204" pitchFamily="34" charset="0"/>
            </a:endParaRPr>
          </a:p>
          <a:p>
            <a:endParaRPr lang="en-US" sz="28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F091B4D-98A3-4C16-4569-49B723819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4" y="437269"/>
            <a:ext cx="3529756" cy="266783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D0D63E3-5D4C-D149-F14E-24DC890F90B3}"/>
              </a:ext>
            </a:extLst>
          </p:cNvPr>
          <p:cNvSpPr txBox="1"/>
          <p:nvPr/>
        </p:nvSpPr>
        <p:spPr>
          <a:xfrm>
            <a:off x="6525618" y="1549706"/>
            <a:ext cx="42115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2023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27 DESA MERAH</a:t>
            </a:r>
          </a:p>
          <a:p>
            <a:pPr algn="ctr"/>
            <a:r>
              <a:rPr lang="id-ID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 PD 1 DD</a:t>
            </a:r>
            <a:endParaRPr lang="en-ID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8E51C38-EA5F-2F25-EE04-39B94ED8C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28" y="3271743"/>
            <a:ext cx="3836849" cy="307253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37258B5-5837-7115-29B6-6FD8D1DDFCF8}"/>
              </a:ext>
            </a:extLst>
          </p:cNvPr>
          <p:cNvSpPr txBox="1"/>
          <p:nvPr/>
        </p:nvSpPr>
        <p:spPr>
          <a:xfrm>
            <a:off x="7940752" y="3532223"/>
            <a:ext cx="1652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2024 </a:t>
            </a:r>
          </a:p>
          <a:p>
            <a:pPr algn="ctr"/>
            <a:r>
              <a:rPr lang="id-ID" sz="2400" dirty="0" smtClean="0">
                <a:latin typeface="Arial Black" panose="020B0A04020102020204" pitchFamily="34" charset="0"/>
              </a:rPr>
              <a:t>341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DESA</a:t>
            </a:r>
            <a:endParaRPr lang="en-ID" sz="2400" dirty="0">
              <a:latin typeface="Arial Black" panose="020B0A040201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0328611"/>
      </p:ext>
    </p:extLst>
  </p:cSld>
  <p:clrMapOvr>
    <a:masterClrMapping/>
  </p:clrMapOvr>
  <p:transition spd="slow">
    <p:fade/>
    <p:sndAc>
      <p:stSnd>
        <p:snd r:embed="rId2" name="suction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6505308-94C5-41F3-89A7-4DECF6849FB4}"/>
              </a:ext>
            </a:extLst>
          </p:cNvPr>
          <p:cNvSpPr txBox="1">
            <a:spLocks/>
          </p:cNvSpPr>
          <p:nvPr/>
        </p:nvSpPr>
        <p:spPr>
          <a:xfrm>
            <a:off x="1939795" y="145773"/>
            <a:ext cx="892358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>
                <a:solidFill>
                  <a:schemeClr val="bg1"/>
                </a:solidFill>
              </a:rPr>
              <a:t>Strategi P-ATS 2022 Kab. Magelang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2788" y="1118732"/>
            <a:ext cx="35968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400" dirty="0"/>
              <a:t>OPD Yang Terlibat di P-ATS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Bappeda dan Litbangda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Dindikbud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err="1"/>
              <a:t>Dinper</a:t>
            </a:r>
            <a:r>
              <a:rPr lang="en-US" sz="2400" dirty="0" err="1"/>
              <a:t>i</a:t>
            </a:r>
            <a:r>
              <a:rPr lang="id-ID" sz="2400" dirty="0" err="1"/>
              <a:t>naker</a:t>
            </a:r>
            <a:r>
              <a:rPr lang="id-ID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Dinpermasdes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Kemenag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Dinsos PPKB dan PPPA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Disdukcapil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Diskominfo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BPS</a:t>
            </a:r>
          </a:p>
        </p:txBody>
      </p:sp>
      <p:sp>
        <p:nvSpPr>
          <p:cNvPr id="7" name="Right Triangle 6"/>
          <p:cNvSpPr/>
          <p:nvPr/>
        </p:nvSpPr>
        <p:spPr>
          <a:xfrm flipH="1" flipV="1">
            <a:off x="9520518" y="-1"/>
            <a:ext cx="2671482" cy="2218766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22993" y="-1"/>
            <a:ext cx="1939795" cy="676244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flipH="1">
            <a:off x="9740348" y="5357191"/>
            <a:ext cx="2451652" cy="150080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02459" y="1118731"/>
            <a:ext cx="5469732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000" dirty="0"/>
              <a:t>Penguatan Tim </a:t>
            </a:r>
            <a:r>
              <a:rPr lang="id-ID" sz="2000" i="1" dirty="0"/>
              <a:t>ATS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/>
              <a:t>Pengembangan Sekolah Satu Atap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/>
              <a:t>Pengembangan SMP Terbuka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/>
              <a:t>Pengembangan Pokjar PKBM di Desa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/>
              <a:t>Penguatan PD dan Pendamping Lapangan Desa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/>
              <a:t>Penyebarluasan Inovasi Pendidikan Desa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/>
              <a:t>Harmonisasi Data SIPBM-DTKS-Kependudukan-Dapodik-Emis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/>
              <a:t>Peningkatan Ekonomi Keluarga Berbasis ATS Dengan Persyaratan Tertentu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/>
              <a:t>Pengembangan Pendidikan Vokasional dan Life Skill Bagi ATS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/>
              <a:t>Penguatan PKBM dan LKP/BLK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/>
              <a:t>Advokasi penanganan ATS bagi para pihak yang terkait dengan pekerja anak</a:t>
            </a:r>
            <a:r>
              <a:rPr lang="en-US" sz="2000" dirty="0"/>
              <a:t> </a:t>
            </a:r>
            <a:endParaRPr lang="id-ID" sz="2000" dirty="0"/>
          </a:p>
          <a:p>
            <a:pPr marL="342900" indent="-342900">
              <a:buFont typeface="+mj-lt"/>
              <a:buAutoNum type="arabicPeriod"/>
            </a:pPr>
            <a:r>
              <a:rPr lang="id-ID" sz="2000" dirty="0"/>
              <a:t>Optimalisasi pemanfaatan Data SIPBM 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35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D226A04-8B0B-E435-EA60-3AF3CC966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23" y="371123"/>
            <a:ext cx="5462954" cy="54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xmlns="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817" y="1370171"/>
            <a:ext cx="442555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Terima Kasih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6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64A88-B8AA-4CE7-9C44-448B8151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236" y="0"/>
            <a:ext cx="12192000" cy="1179288"/>
          </a:xfrm>
        </p:spPr>
        <p:txBody>
          <a:bodyPr/>
          <a:lstStyle/>
          <a:p>
            <a:r>
              <a:rPr lang="id-ID" dirty="0"/>
              <a:t>REGULASI ATS</a:t>
            </a:r>
            <a:endParaRPr lang="en-ID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084F6104-4B72-409A-B7C1-29D1A3775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255415"/>
              </p:ext>
            </p:extLst>
          </p:nvPr>
        </p:nvGraphicFramePr>
        <p:xfrm>
          <a:off x="-1" y="818139"/>
          <a:ext cx="121920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BAC628-FE78-9A9E-1B30-05E3D3B988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50"/>
            <a:ext cx="1179288" cy="11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59739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20650"/>
            <a:ext cx="7961313" cy="2365375"/>
          </a:xfrm>
        </p:spPr>
        <p:txBody>
          <a:bodyPr/>
          <a:lstStyle/>
          <a:p>
            <a:pPr algn="ctr"/>
            <a:r>
              <a:rPr lang="id-ID" altLang="en-US" sz="3600" b="1">
                <a:latin typeface="Tahoma" pitchFamily="34" charset="0"/>
                <a:cs typeface="Tahoma" pitchFamily="34" charset="0"/>
              </a:rPr>
              <a:t>Strategi Nasional </a:t>
            </a:r>
            <a:r>
              <a:rPr lang="en-US" altLang="en-US" sz="3600" b="1">
                <a:latin typeface="Tahoma" pitchFamily="34" charset="0"/>
                <a:cs typeface="Tahoma" pitchFamily="34" charset="0"/>
              </a:rPr>
              <a:t>Penanganan </a:t>
            </a:r>
            <a:br>
              <a:rPr lang="en-US" altLang="en-US" sz="3600" b="1">
                <a:latin typeface="Tahoma" pitchFamily="34" charset="0"/>
                <a:cs typeface="Tahoma" pitchFamily="34" charset="0"/>
              </a:rPr>
            </a:br>
            <a:r>
              <a:rPr lang="en-US" altLang="en-US" sz="3600" b="1">
                <a:latin typeface="Tahoma" pitchFamily="34" charset="0"/>
                <a:cs typeface="Tahoma" pitchFamily="34" charset="0"/>
              </a:rPr>
              <a:t>Anak Tidak Sekolah </a:t>
            </a:r>
            <a:br>
              <a:rPr lang="en-US" altLang="en-US" sz="3600" b="1">
                <a:latin typeface="Tahoma" pitchFamily="34" charset="0"/>
                <a:cs typeface="Tahoma" pitchFamily="34" charset="0"/>
              </a:rPr>
            </a:br>
            <a:r>
              <a:rPr lang="en-US" altLang="en-US" sz="3600" b="1">
                <a:latin typeface="Tahoma" pitchFamily="34" charset="0"/>
                <a:cs typeface="Tahoma" pitchFamily="34" charset="0"/>
              </a:rPr>
              <a:t>(Stranas ATS)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9725" y="2446338"/>
            <a:ext cx="7369175" cy="3309937"/>
          </a:xfrm>
        </p:spPr>
        <p:txBody>
          <a:bodyPr>
            <a:noAutofit/>
          </a:bodyPr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Tujuan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Umum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id-ID" i="1" dirty="0">
                <a:latin typeface="Tahoma" pitchFamily="34" charset="0"/>
                <a:ea typeface="Tahoma" pitchFamily="34" charset="0"/>
                <a:cs typeface="Tahoma" pitchFamily="34" charset="0"/>
              </a:rPr>
              <a:t>engupayakan agar seluruh anak Indonesia usia </a:t>
            </a:r>
            <a:r>
              <a:rPr lang="en-US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sekolah</a:t>
            </a: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pendidikan</a:t>
            </a: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dasar</a:t>
            </a: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 dan </a:t>
            </a:r>
            <a:r>
              <a:rPr lang="en-US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menengah</a:t>
            </a: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 (7-18 </a:t>
            </a:r>
            <a:r>
              <a:rPr lang="en-US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id-ID" i="1" dirty="0">
                <a:latin typeface="Tahoma" pitchFamily="34" charset="0"/>
                <a:ea typeface="Tahoma" pitchFamily="34" charset="0"/>
                <a:cs typeface="Tahoma" pitchFamily="34" charset="0"/>
              </a:rPr>
              <a:t>terus </a:t>
            </a:r>
            <a:r>
              <a:rPr lang="id-ID" sz="2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id-ID" i="1" dirty="0">
                <a:latin typeface="Tahoma" pitchFamily="34" charset="0"/>
                <a:ea typeface="Tahoma" pitchFamily="34" charset="0"/>
                <a:cs typeface="Tahoma" pitchFamily="34" charset="0"/>
              </a:rPr>
              <a:t> kembali berpartisipasi dalam pendidikan dan/atau pelatihan yang sesuai dan bermanfaat </a:t>
            </a:r>
            <a:r>
              <a:rPr lang="en-US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menuju</a:t>
            </a: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i="1" dirty="0">
                <a:latin typeface="Tahoma" pitchFamily="34" charset="0"/>
                <a:ea typeface="Tahoma" pitchFamily="34" charset="0"/>
                <a:cs typeface="Tahoma" pitchFamily="34" charset="0"/>
              </a:rPr>
              <a:t>tuntasnya Wajib Belajar 12 Tahun.</a:t>
            </a:r>
            <a:endParaRPr lang="en-US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1649413"/>
            <a:ext cx="348615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D8109C-5E88-F8DE-3BF1-D8D5A5B32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37" y="160109"/>
            <a:ext cx="1415304" cy="14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510" y="1532772"/>
            <a:ext cx="3169755" cy="2293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792" y="3219054"/>
            <a:ext cx="3108208" cy="2511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376" y="3320945"/>
            <a:ext cx="3343376" cy="227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0" y="940578"/>
            <a:ext cx="3175000" cy="247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pernah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bersekolah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jenjang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SD/MI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sederajat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SMP/MTs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sederajat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SMA/MA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sederajat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25" y="5878513"/>
            <a:ext cx="11268075" cy="979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Putus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sekolah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tanpa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menyelesaikan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jenjang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pendidikannya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putus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sekolah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di SD, SMP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SM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sederajat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8931" y="855559"/>
            <a:ext cx="3538537" cy="2233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Putus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sekolah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tanpa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melanjutkan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jenjang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pendidikan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transisi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jenjang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SD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jenjang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SMP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SMP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jenjang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12713"/>
            <a:ext cx="12192000" cy="5953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ANAK TIDAK SEKOLAH (ATS) ADALAH ANAK USIA SD, SMP DAN SM  (USIA 7 S.D. 18 TAHUN)</a:t>
            </a:r>
          </a:p>
        </p:txBody>
      </p:sp>
    </p:spTree>
    <p:extLst>
      <p:ext uri="{BB962C8B-B14F-4D97-AF65-F5344CB8AC3E}">
        <p14:creationId xmlns:p14="http://schemas.microsoft.com/office/powerpoint/2010/main" val="324774486"/>
      </p:ext>
    </p:extLst>
  </p:cSld>
  <p:clrMapOvr>
    <a:masterClrMapping/>
  </p:clrMapOvr>
  <p:transition spd="slow">
    <p:fade/>
    <p:sndAc>
      <p:stSnd>
        <p:snd r:embed="rId2" name="laser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873375" y="750888"/>
            <a:ext cx="6669088" cy="5492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12192000" cy="6461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d-ID" altLang="en-US" sz="3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SASARAN PROGRAM ATS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315913" y="1284288"/>
            <a:ext cx="3883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25463" indent="-342900">
              <a:buFont typeface="Arial" pitchFamily="34" charset="0"/>
              <a:buChar char="•"/>
            </a:pPr>
            <a:r>
              <a:rPr lang="id-ID" altLang="en-US" sz="2000">
                <a:latin typeface="Tahoma" pitchFamily="34" charset="0"/>
                <a:cs typeface="Tahoma" pitchFamily="34" charset="0"/>
              </a:rPr>
              <a:t>Anak yg berada di daerah 3T</a:t>
            </a:r>
            <a:r>
              <a:rPr lang="en-US" altLang="en-US" sz="2000">
                <a:latin typeface="Tahoma" pitchFamily="34" charset="0"/>
                <a:cs typeface="Tahoma" pitchFamily="34" charset="0"/>
              </a:rPr>
              <a:t> (Terdepan/perbatasan, Terluar/terisolir &amp; Tertinggal)</a:t>
            </a:r>
            <a:endParaRPr lang="id-ID" alt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1218" y="2204619"/>
            <a:ext cx="1878984" cy="1586371"/>
          </a:xfrm>
          <a:prstGeom prst="rect">
            <a:avLst/>
          </a:prstGeom>
          <a:blipFill>
            <a:blip r:embed="rId3" cstate="print"/>
            <a:srcRect/>
            <a:stretch>
              <a:fillRect l="-83000" r="-8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8250238" y="1312863"/>
            <a:ext cx="3402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34975" indent="-342900">
              <a:buFont typeface="Arial" pitchFamily="34" charset="0"/>
              <a:buChar char="•"/>
            </a:pPr>
            <a:r>
              <a:rPr lang="id-ID" altLang="en-US" sz="2400">
                <a:latin typeface="Tahoma" pitchFamily="34" charset="0"/>
                <a:cs typeface="Tahoma" pitchFamily="34" charset="0"/>
              </a:rPr>
              <a:t>Anak yg bekerja dan pekerja anak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2161" y="1748963"/>
            <a:ext cx="1821497" cy="1871764"/>
          </a:xfrm>
          <a:prstGeom prst="rect">
            <a:avLst/>
          </a:prstGeom>
          <a:blipFill>
            <a:blip r:embed="rId4" cstate="print"/>
            <a:srcRect/>
            <a:stretch>
              <a:fillRect l="-63000" r="-6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312738" y="5211763"/>
            <a:ext cx="308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17538" indent="-342900">
              <a:buFont typeface="Arial" pitchFamily="34" charset="0"/>
              <a:buChar char="•"/>
            </a:pPr>
            <a:r>
              <a:rPr lang="id-ID" altLang="en-US" sz="2400">
                <a:latin typeface="Tahoma" pitchFamily="34" charset="0"/>
                <a:cs typeface="Tahoma" pitchFamily="34" charset="0"/>
              </a:rPr>
              <a:t>Anak penyandang disabilitas</a:t>
            </a:r>
          </a:p>
        </p:txBody>
      </p:sp>
      <p:sp>
        <p:nvSpPr>
          <p:cNvPr id="5133" name="Rectangle 6"/>
          <p:cNvSpPr>
            <a:spLocks noChangeArrowheads="1"/>
          </p:cNvSpPr>
          <p:nvPr/>
        </p:nvSpPr>
        <p:spPr bwMode="auto">
          <a:xfrm>
            <a:off x="450850" y="3373438"/>
            <a:ext cx="28384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34975" indent="-342900">
              <a:buFont typeface="Arial" pitchFamily="34" charset="0"/>
              <a:buChar char="•"/>
            </a:pPr>
            <a:r>
              <a:rPr lang="id-ID" altLang="en-US" sz="2400">
                <a:latin typeface="Tahoma" pitchFamily="34" charset="0"/>
                <a:cs typeface="Tahoma" pitchFamily="34" charset="0"/>
              </a:rPr>
              <a:t>Anak yg berhadapan dgn hukum (ABH)</a:t>
            </a:r>
          </a:p>
        </p:txBody>
      </p:sp>
      <p:sp>
        <p:nvSpPr>
          <p:cNvPr id="5134" name="Rectangle 8"/>
          <p:cNvSpPr>
            <a:spLocks noChangeArrowheads="1"/>
          </p:cNvSpPr>
          <p:nvPr/>
        </p:nvSpPr>
        <p:spPr bwMode="auto">
          <a:xfrm>
            <a:off x="8985250" y="3181350"/>
            <a:ext cx="3316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60388" indent="-285750">
              <a:buFont typeface="Arial" pitchFamily="34" charset="0"/>
              <a:buChar char="•"/>
            </a:pPr>
            <a:r>
              <a:rPr lang="id-ID" altLang="en-US" sz="2400">
                <a:latin typeface="Tahoma" pitchFamily="34" charset="0"/>
                <a:cs typeface="Tahoma" pitchFamily="34" charset="0"/>
              </a:rPr>
              <a:t>Anak d</a:t>
            </a:r>
            <a:r>
              <a:rPr lang="en-US" altLang="en-US" sz="2400">
                <a:latin typeface="Tahoma" pitchFamily="34" charset="0"/>
                <a:cs typeface="Tahoma" pitchFamily="34" charset="0"/>
              </a:rPr>
              <a:t>a</a:t>
            </a:r>
            <a:r>
              <a:rPr lang="id-ID" altLang="en-US" sz="2400">
                <a:latin typeface="Tahoma" pitchFamily="34" charset="0"/>
                <a:cs typeface="Tahoma" pitchFamily="34" charset="0"/>
              </a:rPr>
              <a:t>l</a:t>
            </a:r>
            <a:r>
              <a:rPr lang="en-US" altLang="en-US" sz="2400">
                <a:latin typeface="Tahoma" pitchFamily="34" charset="0"/>
                <a:cs typeface="Tahoma" pitchFamily="34" charset="0"/>
              </a:rPr>
              <a:t>a</a:t>
            </a:r>
            <a:r>
              <a:rPr lang="id-ID" altLang="en-US" sz="2400">
                <a:latin typeface="Tahoma" pitchFamily="34" charset="0"/>
                <a:cs typeface="Tahoma" pitchFamily="34" charset="0"/>
              </a:rPr>
              <a:t>m pernikahan anak/ibu remaja</a:t>
            </a:r>
          </a:p>
        </p:txBody>
      </p:sp>
      <p:sp>
        <p:nvSpPr>
          <p:cNvPr id="5135" name="Rectangle 9"/>
          <p:cNvSpPr>
            <a:spLocks noChangeArrowheads="1"/>
          </p:cNvSpPr>
          <p:nvPr/>
        </p:nvSpPr>
        <p:spPr bwMode="auto">
          <a:xfrm>
            <a:off x="8501063" y="4922838"/>
            <a:ext cx="3576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77825" indent="-285750">
              <a:buFont typeface="Arial" pitchFamily="34" charset="0"/>
              <a:buChar char="•"/>
            </a:pPr>
            <a:r>
              <a:rPr lang="id-ID" altLang="en-US" sz="2400">
                <a:latin typeface="Tahoma" pitchFamily="34" charset="0"/>
                <a:cs typeface="Tahoma" pitchFamily="34" charset="0"/>
              </a:rPr>
              <a:t>Anak jalanan (anjal) dan anak terlantar (Antar)</a:t>
            </a:r>
          </a:p>
        </p:txBody>
      </p:sp>
      <p:sp>
        <p:nvSpPr>
          <p:cNvPr id="5136" name="Rectangle 10"/>
          <p:cNvSpPr>
            <a:spLocks noChangeArrowheads="1"/>
          </p:cNvSpPr>
          <p:nvPr/>
        </p:nvSpPr>
        <p:spPr bwMode="auto">
          <a:xfrm>
            <a:off x="2614613" y="5872163"/>
            <a:ext cx="6240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8313" indent="-285750" algn="ctr">
              <a:buFont typeface="Arial" pitchFamily="34" charset="0"/>
              <a:buChar char="•"/>
            </a:pPr>
            <a:r>
              <a:rPr lang="id-ID" altLang="en-US" sz="2000">
                <a:latin typeface="Tahoma" pitchFamily="34" charset="0"/>
                <a:cs typeface="Tahoma" pitchFamily="34" charset="0"/>
              </a:rPr>
              <a:t>Kelompok ATS lainnya</a:t>
            </a:r>
            <a:r>
              <a:rPr lang="en-US" altLang="en-US" sz="2000">
                <a:latin typeface="Tahoma" pitchFamily="34" charset="0"/>
                <a:cs typeface="Tahoma" pitchFamily="34" charset="0"/>
              </a:rPr>
              <a:t>,</a:t>
            </a:r>
            <a:r>
              <a:rPr lang="id-ID" altLang="en-US" sz="20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>
                <a:latin typeface="Tahoma" pitchFamily="34" charset="0"/>
                <a:cs typeface="Tahoma" pitchFamily="34" charset="0"/>
              </a:rPr>
              <a:t>h</a:t>
            </a:r>
            <a:r>
              <a:rPr lang="id-ID" altLang="en-US" sz="2000">
                <a:latin typeface="Tahoma" pitchFamily="34" charset="0"/>
                <a:cs typeface="Tahoma" pitchFamily="34" charset="0"/>
              </a:rPr>
              <a:t>ambatan ekonomi/sosbud (Anak TKI, Korban Bencana, Pelecehan)</a:t>
            </a:r>
            <a:endParaRPr lang="id-ID" altLang="en-US" sz="2000"/>
          </a:p>
        </p:txBody>
      </p:sp>
      <p:sp>
        <p:nvSpPr>
          <p:cNvPr id="14" name="Rectangle 13"/>
          <p:cNvSpPr/>
          <p:nvPr/>
        </p:nvSpPr>
        <p:spPr>
          <a:xfrm>
            <a:off x="7223097" y="2671820"/>
            <a:ext cx="1575685" cy="1916221"/>
          </a:xfrm>
          <a:prstGeom prst="rect">
            <a:avLst/>
          </a:prstGeom>
          <a:blipFill>
            <a:blip r:embed="rId5"/>
            <a:srcRect/>
            <a:stretch>
              <a:fillRect l="-79000" r="-7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5480674" y="3863602"/>
            <a:ext cx="1891526" cy="1646429"/>
          </a:xfrm>
          <a:prstGeom prst="rect">
            <a:avLst/>
          </a:prstGeom>
          <a:blipFill>
            <a:blip r:embed="rId6"/>
            <a:srcRect/>
            <a:stretch>
              <a:fillRect l="-81000" r="-8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3675101" y="3497985"/>
            <a:ext cx="1870857" cy="1663368"/>
          </a:xfrm>
          <a:prstGeom prst="rect">
            <a:avLst/>
          </a:prstGeom>
          <a:blipFill>
            <a:blip r:embed="rId7"/>
            <a:srcRect/>
            <a:stretch>
              <a:fillRect l="-75000" r="-7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15710372"/>
      </p:ext>
    </p:extLst>
  </p:cSld>
  <p:clrMapOvr>
    <a:masterClrMapping/>
  </p:clrMapOvr>
  <p:transition spd="slow">
    <p:fade/>
    <p:sndAc>
      <p:stSnd>
        <p:snd r:embed="rId2" name="voltag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483842" y="588713"/>
          <a:ext cx="4355353" cy="390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537243" y="478302"/>
          <a:ext cx="8128000" cy="396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0"/>
            <a:ext cx="12192000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altLang="en-US"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STRATEGI DAERAH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134938" y="4625975"/>
            <a:ext cx="2554287" cy="193675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Akurasi Data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49850" y="4154488"/>
            <a:ext cx="6804025" cy="2622550"/>
          </a:xfrm>
          <a:prstGeom prst="roundRect">
            <a:avLst/>
          </a:prstGeom>
          <a:solidFill>
            <a:srgbClr val="3DF394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d-ID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Mendata semua warga dlm satu wilayah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Keluarga sbg basis pendataan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Penduduk yang didata adalah anggota keluarga yg tinggal 6 bulan berturut-turut di wilayah yg bersangkutan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 data adalah kepala keluarga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Fasiltator berasal dari unsur Pemerintah  dan Non Pemerintah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 Entry berasal dari unsur Pemerintah maupun non Pemerintah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Pendata berasal dari penduduk setempat desa yg didata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d-ID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2755900" y="4902200"/>
            <a:ext cx="2300288" cy="13843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altLang="en-US" sz="4800" b="1">
                <a:latin typeface="Tahoma" pitchFamily="34" charset="0"/>
                <a:cs typeface="Tahoma" pitchFamily="34" charset="0"/>
              </a:rPr>
              <a:t>SIPBM</a:t>
            </a:r>
          </a:p>
          <a:p>
            <a:pPr algn="ctr"/>
            <a:r>
              <a:rPr lang="id-ID" altLang="en-US" b="1">
                <a:latin typeface="Tahoma" pitchFamily="34" charset="0"/>
                <a:cs typeface="Tahoma" pitchFamily="34" charset="0"/>
              </a:rPr>
              <a:t>(sistem pendataan</a:t>
            </a:r>
            <a:r>
              <a:rPr lang="id-ID" altLang="en-US" sz="1600" b="1">
                <a:latin typeface="Tahoma" pitchFamily="34" charset="0"/>
                <a:cs typeface="Tahoma" pitchFamily="34" charset="0"/>
              </a:rPr>
              <a:t>)</a:t>
            </a:r>
            <a:endParaRPr lang="id-ID" altLang="en-US" sz="1600" b="1"/>
          </a:p>
        </p:txBody>
      </p:sp>
    </p:spTree>
    <p:extLst>
      <p:ext uri="{BB962C8B-B14F-4D97-AF65-F5344CB8AC3E}">
        <p14:creationId xmlns:p14="http://schemas.microsoft.com/office/powerpoint/2010/main" val="14420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breeze.wav"/>
          </p:stSnd>
        </p:sndAc>
      </p:transition>
    </mc:Choice>
    <mc:Fallback xmlns="">
      <p:transition spd="slow">
        <p:circle/>
        <p:sndAc>
          <p:stSnd>
            <p:snd r:embed="rId13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>
          <a:xfrm>
            <a:off x="2305162" y="4187156"/>
            <a:ext cx="7289800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ko-KR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523B67-5E13-0119-BB17-B9746B82A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37" y="160109"/>
            <a:ext cx="1415304" cy="1415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39F312-66E6-DD3E-1D26-2F1AE8B9A54B}"/>
              </a:ext>
            </a:extLst>
          </p:cNvPr>
          <p:cNvSpPr txBox="1"/>
          <p:nvPr/>
        </p:nvSpPr>
        <p:spPr>
          <a:xfrm>
            <a:off x="1248524" y="398182"/>
            <a:ext cx="8864474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7" algn="just" defTabSz="786695">
              <a:defRPr/>
            </a:pPr>
            <a:r>
              <a:rPr lang="en-ID" sz="1765" b="1" kern="0" dirty="0">
                <a:solidFill>
                  <a:prstClr val="black"/>
                </a:solidFill>
                <a:latin typeface="Agency FB"/>
                <a:cs typeface="Agency FB"/>
              </a:rPr>
              <a:t>CAPAIAN BEBERAPA INDIKATOR YANG BERKAITAN DENGAN PEMBANGUNAN PENDIDIKAN DI KABUPATEN MAGELANG </a:t>
            </a:r>
            <a:endParaRPr lang="en-ID" sz="1765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C0D34A68-C9A0-7DA9-DE50-23F8CCFFC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69"/>
              </p:ext>
            </p:extLst>
          </p:nvPr>
        </p:nvGraphicFramePr>
        <p:xfrm>
          <a:off x="907055" y="948563"/>
          <a:ext cx="9111243" cy="47994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92059">
                  <a:extLst>
                    <a:ext uri="{9D8B030D-6E8A-4147-A177-3AD203B41FA5}">
                      <a16:colId xmlns:a16="http://schemas.microsoft.com/office/drawing/2014/main" xmlns="" val="1542079850"/>
                    </a:ext>
                  </a:extLst>
                </a:gridCol>
                <a:gridCol w="936941">
                  <a:extLst>
                    <a:ext uri="{9D8B030D-6E8A-4147-A177-3AD203B41FA5}">
                      <a16:colId xmlns:a16="http://schemas.microsoft.com/office/drawing/2014/main" xmlns="" val="4224078201"/>
                    </a:ext>
                  </a:extLst>
                </a:gridCol>
                <a:gridCol w="1087995">
                  <a:extLst>
                    <a:ext uri="{9D8B030D-6E8A-4147-A177-3AD203B41FA5}">
                      <a16:colId xmlns:a16="http://schemas.microsoft.com/office/drawing/2014/main" xmlns="" val="2220158063"/>
                    </a:ext>
                  </a:extLst>
                </a:gridCol>
                <a:gridCol w="944970">
                  <a:extLst>
                    <a:ext uri="{9D8B030D-6E8A-4147-A177-3AD203B41FA5}">
                      <a16:colId xmlns:a16="http://schemas.microsoft.com/office/drawing/2014/main" xmlns="" val="1236606101"/>
                    </a:ext>
                  </a:extLst>
                </a:gridCol>
                <a:gridCol w="809974">
                  <a:extLst>
                    <a:ext uri="{9D8B030D-6E8A-4147-A177-3AD203B41FA5}">
                      <a16:colId xmlns:a16="http://schemas.microsoft.com/office/drawing/2014/main" xmlns="" val="919635959"/>
                    </a:ext>
                  </a:extLst>
                </a:gridCol>
                <a:gridCol w="84399">
                  <a:extLst>
                    <a:ext uri="{9D8B030D-6E8A-4147-A177-3AD203B41FA5}">
                      <a16:colId xmlns:a16="http://schemas.microsoft.com/office/drawing/2014/main" xmlns="" val="1628847376"/>
                    </a:ext>
                  </a:extLst>
                </a:gridCol>
                <a:gridCol w="822483">
                  <a:extLst>
                    <a:ext uri="{9D8B030D-6E8A-4147-A177-3AD203B41FA5}">
                      <a16:colId xmlns:a16="http://schemas.microsoft.com/office/drawing/2014/main" xmlns="" val="4186388563"/>
                    </a:ext>
                  </a:extLst>
                </a:gridCol>
                <a:gridCol w="966211">
                  <a:extLst>
                    <a:ext uri="{9D8B030D-6E8A-4147-A177-3AD203B41FA5}">
                      <a16:colId xmlns:a16="http://schemas.microsoft.com/office/drawing/2014/main" xmlns="" val="4286866483"/>
                    </a:ext>
                  </a:extLst>
                </a:gridCol>
                <a:gridCol w="966211">
                  <a:extLst>
                    <a:ext uri="{9D8B030D-6E8A-4147-A177-3AD203B41FA5}">
                      <a16:colId xmlns:a16="http://schemas.microsoft.com/office/drawing/2014/main" xmlns="" val="2188805273"/>
                    </a:ext>
                  </a:extLst>
                </a:gridCol>
              </a:tblGrid>
              <a:tr h="5039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Indikator IPM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Satuan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5960220"/>
                  </a:ext>
                </a:extLst>
              </a:tr>
              <a:tr h="44841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extLst>
                  <a:ext uri="{0D108BD9-81ED-4DB2-BD59-A6C34878D82A}">
                    <a16:rowId xmlns:a16="http://schemas.microsoft.com/office/drawing/2014/main" xmlns="" val="2732163316"/>
                  </a:ext>
                </a:extLst>
              </a:tr>
              <a:tr h="44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IPM Kabupaten Magelang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1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67,85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68,39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69,11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69,87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>
                          <a:solidFill>
                            <a:schemeClr val="tx1"/>
                          </a:solidFill>
                          <a:effectLst/>
                        </a:rPr>
                        <a:t>69,87</a:t>
                      </a: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70,21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extLst>
                  <a:ext uri="{0D108BD9-81ED-4DB2-BD59-A6C34878D82A}">
                    <a16:rowId xmlns:a16="http://schemas.microsoft.com/office/drawing/2014/main" xmlns="" val="1869913052"/>
                  </a:ext>
                </a:extLst>
              </a:tr>
              <a:tr h="44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Harapan Lama Sekolah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12,15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>
                          <a:solidFill>
                            <a:schemeClr val="tx1"/>
                          </a:solidFill>
                          <a:effectLst/>
                        </a:rPr>
                        <a:t>12,47</a:t>
                      </a: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>
                          <a:solidFill>
                            <a:schemeClr val="tx1"/>
                          </a:solidFill>
                          <a:effectLst/>
                        </a:rPr>
                        <a:t>12,48</a:t>
                      </a: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12,53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>
                          <a:solidFill>
                            <a:schemeClr val="tx1"/>
                          </a:solidFill>
                          <a:effectLst/>
                        </a:rPr>
                        <a:t>12,54</a:t>
                      </a: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b="1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</a:rPr>
                        <a:t>12, </a:t>
                      </a:r>
                      <a:r>
                        <a:rPr lang="en-US" sz="1600" b="1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</a:rPr>
                        <a:t>55 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extLst>
                  <a:ext uri="{0D108BD9-81ED-4DB2-BD59-A6C34878D82A}">
                    <a16:rowId xmlns:a16="http://schemas.microsoft.com/office/drawing/2014/main" xmlns="" val="1514077959"/>
                  </a:ext>
                </a:extLst>
              </a:tr>
              <a:tr h="44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Rata-rata Lama Sekolah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7,40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>
                          <a:solidFill>
                            <a:schemeClr val="tx1"/>
                          </a:solidFill>
                          <a:effectLst/>
                        </a:rPr>
                        <a:t>7,41</a:t>
                      </a: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>
                          <a:solidFill>
                            <a:schemeClr val="tx1"/>
                          </a:solidFill>
                          <a:effectLst/>
                        </a:rPr>
                        <a:t>7,57</a:t>
                      </a: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7,77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solidFill>
                            <a:schemeClr val="tx1"/>
                          </a:solidFill>
                          <a:effectLst/>
                        </a:rPr>
                        <a:t>7,78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b="1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</a:rPr>
                        <a:t>7, </a:t>
                      </a:r>
                      <a:r>
                        <a:rPr lang="en-US" sz="1600" b="1" dirty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</a:rPr>
                        <a:t>79 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extLst>
                  <a:ext uri="{0D108BD9-81ED-4DB2-BD59-A6C34878D82A}">
                    <a16:rowId xmlns:a16="http://schemas.microsoft.com/office/drawing/2014/main" xmlns="" val="3192459298"/>
                  </a:ext>
                </a:extLst>
              </a:tr>
              <a:tr h="537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Angka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Partisipasi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Sekolah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(APS)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extLst>
                  <a:ext uri="{0D108BD9-81ED-4DB2-BD59-A6C34878D82A}">
                    <a16:rowId xmlns:a16="http://schemas.microsoft.com/office/drawing/2014/main" xmlns="" val="3281438012"/>
                  </a:ext>
                </a:extLst>
              </a:tr>
              <a:tr h="297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Usia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7-12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effectLst/>
                        </a:rPr>
                        <a:t>98,18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effectLst/>
                        </a:rPr>
                        <a:t>98,94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dirty="0">
                          <a:effectLst/>
                        </a:rPr>
                        <a:t>99,81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dirty="0">
                          <a:effectLst/>
                        </a:rPr>
                        <a:t>99,91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99,85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99,96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extLst>
                  <a:ext uri="{0D108BD9-81ED-4DB2-BD59-A6C34878D82A}">
                    <a16:rowId xmlns:a16="http://schemas.microsoft.com/office/drawing/2014/main" xmlns="" val="1807494473"/>
                  </a:ext>
                </a:extLst>
              </a:tr>
              <a:tr h="297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Usia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13-15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effectLst/>
                        </a:rPr>
                        <a:t>95,65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spc="10" dirty="0">
                          <a:effectLst/>
                        </a:rPr>
                        <a:t>96,45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dirty="0">
                          <a:effectLst/>
                        </a:rPr>
                        <a:t>96,78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1600" dirty="0">
                          <a:effectLst/>
                        </a:rPr>
                        <a:t>97,41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97,47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97,11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extLst>
                  <a:ext uri="{0D108BD9-81ED-4DB2-BD59-A6C34878D82A}">
                    <a16:rowId xmlns:a16="http://schemas.microsoft.com/office/drawing/2014/main" xmlns="" val="2207319104"/>
                  </a:ext>
                </a:extLst>
              </a:tr>
              <a:tr h="273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Usia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16-18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10" dirty="0">
                          <a:effectLst/>
                        </a:rPr>
                        <a:t>67,24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10" dirty="0">
                          <a:effectLst/>
                        </a:rPr>
                        <a:t>70,36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68,05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68,36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68,67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84,15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extLst>
                  <a:ext uri="{0D108BD9-81ED-4DB2-BD59-A6C34878D82A}">
                    <a16:rowId xmlns:a16="http://schemas.microsoft.com/office/drawing/2014/main" xmlns="" val="4114997009"/>
                  </a:ext>
                </a:extLst>
              </a:tr>
              <a:tr h="46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Angka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Kelulusan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extLst>
                  <a:ext uri="{0D108BD9-81ED-4DB2-BD59-A6C34878D82A}">
                    <a16:rowId xmlns:a16="http://schemas.microsoft.com/office/drawing/2014/main" xmlns="" val="516056574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SD/MI/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Paket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100*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100*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extLst>
                  <a:ext uri="{0D108BD9-81ED-4DB2-BD59-A6C34878D82A}">
                    <a16:rowId xmlns:a16="http://schemas.microsoft.com/office/drawing/2014/main" xmlns="" val="3747448219"/>
                  </a:ext>
                </a:extLst>
              </a:tr>
              <a:tr h="262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SMP/MTs/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Paket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99,98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99,77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99,91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99,79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100*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100*</a:t>
                      </a:r>
                      <a:endParaRPr lang="en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99" marR="58999" marT="0" marB="0"/>
                </a:tc>
                <a:extLst>
                  <a:ext uri="{0D108BD9-81ED-4DB2-BD59-A6C34878D82A}">
                    <a16:rowId xmlns:a16="http://schemas.microsoft.com/office/drawing/2014/main" xmlns="" val="158338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466551"/>
      </p:ext>
    </p:extLst>
  </p:cSld>
  <p:clrMapOvr>
    <a:masterClrMapping/>
  </p:clrMapOvr>
  <p:transition spd="slow">
    <p:fade/>
    <p:sndAc>
      <p:stSnd>
        <p:snd r:embed="rId2" name="cashreg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6960096" y="765448"/>
            <a:ext cx="4992555" cy="1115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88720">
              <a:buNone/>
            </a:pPr>
            <a:r>
              <a:rPr lang="en-US" altLang="ko-KR" sz="3640" b="1" dirty="0" err="1">
                <a:solidFill>
                  <a:srgbClr val="32AEB8"/>
                </a:solidFill>
                <a:latin typeface="Arial"/>
                <a:cs typeface="Arial" pitchFamily="34" charset="0"/>
              </a:rPr>
              <a:t>Jumlah</a:t>
            </a:r>
            <a:r>
              <a:rPr lang="en-US" altLang="ko-KR" sz="3640" b="1" dirty="0">
                <a:solidFill>
                  <a:srgbClr val="32AEB8"/>
                </a:solidFill>
                <a:latin typeface="Arial"/>
                <a:cs typeface="Arial" pitchFamily="34" charset="0"/>
              </a:rPr>
              <a:t> ATS di </a:t>
            </a:r>
            <a:r>
              <a:rPr lang="en-US" altLang="ko-KR" sz="3640" b="1" dirty="0" err="1">
                <a:solidFill>
                  <a:srgbClr val="32AEB8"/>
                </a:solidFill>
                <a:latin typeface="Arial"/>
                <a:cs typeface="Arial" pitchFamily="34" charset="0"/>
              </a:rPr>
              <a:t>Kabupaten</a:t>
            </a:r>
            <a:r>
              <a:rPr lang="en-US" altLang="ko-KR" sz="3640" b="1" dirty="0">
                <a:solidFill>
                  <a:srgbClr val="32AEB8"/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3640" b="1" dirty="0" err="1">
                <a:solidFill>
                  <a:srgbClr val="32AEB8"/>
                </a:solidFill>
                <a:latin typeface="Arial"/>
                <a:cs typeface="Arial" pitchFamily="34" charset="0"/>
              </a:rPr>
              <a:t>Magelang</a:t>
            </a:r>
            <a:endParaRPr lang="ko-KR" altLang="en-US" sz="3640" b="1" dirty="0">
              <a:solidFill>
                <a:srgbClr val="32AEB8"/>
              </a:solidFill>
              <a:latin typeface="Arial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9066" y="4494272"/>
            <a:ext cx="5081935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1188720" latinLnBrk="1"/>
            <a:endParaRPr lang="en-US" sz="2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  <a:p>
            <a:pPr algn="ctr" defTabSz="1188720" latinLnBrk="1"/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KONDISI DI ATAS MENGUATKAN </a:t>
            </a:r>
          </a:p>
          <a:p>
            <a:pPr algn="ctr" defTabSz="1188720" latinLnBrk="1"/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PENTINGNYA PENANGANAN ANAK </a:t>
            </a:r>
          </a:p>
          <a:p>
            <a:pPr algn="ctr" defTabSz="1188720" latinLnBrk="1"/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TIDAK SEKOLAH </a:t>
            </a:r>
          </a:p>
          <a:p>
            <a:pPr algn="ctr" defTabSz="1188720" latinLnBrk="1"/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DI KABUPATEN MAGELANG </a:t>
            </a:r>
          </a:p>
          <a:p>
            <a:pPr algn="ctr" defTabSz="1188720" latinLnBrk="1"/>
            <a:endParaRPr lang="en-US" altLang="ko-KR" sz="2400" dirty="0">
              <a:solidFill>
                <a:srgbClr val="FF0000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7C779CC-78F3-4F94-A2F9-76710DC03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52341"/>
              </p:ext>
            </p:extLst>
          </p:nvPr>
        </p:nvGraphicFramePr>
        <p:xfrm>
          <a:off x="6953757" y="2140221"/>
          <a:ext cx="4992555" cy="162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511">
                  <a:extLst>
                    <a:ext uri="{9D8B030D-6E8A-4147-A177-3AD203B41FA5}">
                      <a16:colId xmlns:a16="http://schemas.microsoft.com/office/drawing/2014/main" xmlns="" val="1750087065"/>
                    </a:ext>
                  </a:extLst>
                </a:gridCol>
                <a:gridCol w="998511">
                  <a:extLst>
                    <a:ext uri="{9D8B030D-6E8A-4147-A177-3AD203B41FA5}">
                      <a16:colId xmlns:a16="http://schemas.microsoft.com/office/drawing/2014/main" xmlns="" val="1675716266"/>
                    </a:ext>
                  </a:extLst>
                </a:gridCol>
                <a:gridCol w="998511">
                  <a:extLst>
                    <a:ext uri="{9D8B030D-6E8A-4147-A177-3AD203B41FA5}">
                      <a16:colId xmlns:a16="http://schemas.microsoft.com/office/drawing/2014/main" xmlns="" val="366402425"/>
                    </a:ext>
                  </a:extLst>
                </a:gridCol>
                <a:gridCol w="998511">
                  <a:extLst>
                    <a:ext uri="{9D8B030D-6E8A-4147-A177-3AD203B41FA5}">
                      <a16:colId xmlns:a16="http://schemas.microsoft.com/office/drawing/2014/main" xmlns="" val="3086749115"/>
                    </a:ext>
                  </a:extLst>
                </a:gridCol>
                <a:gridCol w="998511">
                  <a:extLst>
                    <a:ext uri="{9D8B030D-6E8A-4147-A177-3AD203B41FA5}">
                      <a16:colId xmlns:a16="http://schemas.microsoft.com/office/drawing/2014/main" xmlns="" val="1214041446"/>
                    </a:ext>
                  </a:extLst>
                </a:gridCol>
              </a:tblGrid>
              <a:tr h="541652"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 marL="93785" marR="93785" marT="40341" marB="40341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Tahun</a:t>
                      </a:r>
                      <a:endParaRPr lang="en-ID" sz="1600" dirty="0"/>
                    </a:p>
                  </a:txBody>
                  <a:tcPr marL="93785" marR="93785" marT="40341" marB="40341"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633775"/>
                  </a:ext>
                </a:extLst>
              </a:tr>
              <a:tr h="541652"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 marL="93785" marR="93785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2018</a:t>
                      </a:r>
                      <a:endParaRPr lang="en-ID" sz="1600" dirty="0"/>
                    </a:p>
                  </a:txBody>
                  <a:tcPr marL="93785" marR="93785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  <a:endParaRPr lang="en-ID" sz="1600" dirty="0"/>
                    </a:p>
                  </a:txBody>
                  <a:tcPr marL="93785" marR="93785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  <a:endParaRPr lang="en-ID" sz="1600" dirty="0"/>
                    </a:p>
                  </a:txBody>
                  <a:tcPr marL="93785" marR="93785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  <a:endParaRPr lang="en-ID" sz="1600" dirty="0"/>
                    </a:p>
                  </a:txBody>
                  <a:tcPr marL="93785" marR="93785" marT="40341" marB="40341"/>
                </a:tc>
                <a:extLst>
                  <a:ext uri="{0D108BD9-81ED-4DB2-BD59-A6C34878D82A}">
                    <a16:rowId xmlns:a16="http://schemas.microsoft.com/office/drawing/2014/main" xmlns="" val="86262965"/>
                  </a:ext>
                </a:extLst>
              </a:tr>
              <a:tr h="541652">
                <a:tc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endParaRPr lang="en-ID" sz="1600" dirty="0"/>
                    </a:p>
                  </a:txBody>
                  <a:tcPr marL="93785" marR="93785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20.100</a:t>
                      </a:r>
                    </a:p>
                  </a:txBody>
                  <a:tcPr marL="93785" marR="93785" marT="39941" marB="39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21.185</a:t>
                      </a:r>
                      <a:endParaRPr lang="zh-CN" alt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3785" marR="93785" marT="39941" marB="39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20.255</a:t>
                      </a:r>
                    </a:p>
                  </a:txBody>
                  <a:tcPr marL="93785" marR="93785" marT="39941" marB="39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21.440</a:t>
                      </a:r>
                    </a:p>
                  </a:txBody>
                  <a:tcPr marL="93785" marR="93785" marT="39941" marB="39941"/>
                </a:tc>
                <a:extLst>
                  <a:ext uri="{0D108BD9-81ED-4DB2-BD59-A6C34878D82A}">
                    <a16:rowId xmlns:a16="http://schemas.microsoft.com/office/drawing/2014/main" xmlns="" val="149674562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97B786-7EC0-46A5-A340-D921F9439338}"/>
              </a:ext>
            </a:extLst>
          </p:cNvPr>
          <p:cNvSpPr txBox="1"/>
          <p:nvPr/>
        </p:nvSpPr>
        <p:spPr>
          <a:xfrm>
            <a:off x="6960094" y="3966784"/>
            <a:ext cx="4397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Source: </a:t>
            </a:r>
            <a:r>
              <a:rPr lang="en-US" sz="1800" i="1" dirty="0" err="1"/>
              <a:t>Susenas</a:t>
            </a:r>
            <a:r>
              <a:rPr lang="en-US" sz="1800" i="1" baseline="0" dirty="0"/>
              <a:t> 2021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BDD2C1-3F6E-5EC9-B9A9-AA229C655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" y="-672579"/>
            <a:ext cx="6412523" cy="4639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5CC4C0-6955-E4F5-2BE4-586134514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36988"/>
            <a:ext cx="6466967" cy="430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8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KETERLIBATAN MULTI PIHAK DALAM ATS</a:t>
            </a:r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F664D36F-42D1-4916-9D0B-14D03E6E9D8B}"/>
              </a:ext>
            </a:extLst>
          </p:cNvPr>
          <p:cNvSpPr>
            <a:spLocks/>
          </p:cNvSpPr>
          <p:nvPr/>
        </p:nvSpPr>
        <p:spPr bwMode="auto">
          <a:xfrm>
            <a:off x="7174691" y="4322763"/>
            <a:ext cx="4179108" cy="1411605"/>
          </a:xfrm>
          <a:custGeom>
            <a:avLst/>
            <a:gdLst>
              <a:gd name="connsiteX0" fmla="*/ 1244340 w 4179108"/>
              <a:gd name="connsiteY0" fmla="*/ 0 h 1411605"/>
              <a:gd name="connsiteX1" fmla="*/ 3943836 w 4179108"/>
              <a:gd name="connsiteY1" fmla="*/ 0 h 1411605"/>
              <a:gd name="connsiteX2" fmla="*/ 4179108 w 4179108"/>
              <a:gd name="connsiteY2" fmla="*/ 235272 h 1411605"/>
              <a:gd name="connsiteX3" fmla="*/ 4179108 w 4179108"/>
              <a:gd name="connsiteY3" fmla="*/ 1176333 h 1411605"/>
              <a:gd name="connsiteX4" fmla="*/ 3943836 w 4179108"/>
              <a:gd name="connsiteY4" fmla="*/ 1411605 h 1411605"/>
              <a:gd name="connsiteX5" fmla="*/ 0 w 4179108"/>
              <a:gd name="connsiteY5" fmla="*/ 1411605 h 1411605"/>
              <a:gd name="connsiteX6" fmla="*/ 92071 w 4179108"/>
              <a:gd name="connsiteY6" fmla="*/ 1367253 h 1411605"/>
              <a:gd name="connsiteX7" fmla="*/ 1184471 w 4179108"/>
              <a:gd name="connsiteY7" fmla="*/ 163576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9108" h="1411605">
                <a:moveTo>
                  <a:pt x="1244340" y="0"/>
                </a:moveTo>
                <a:lnTo>
                  <a:pt x="3943836" y="0"/>
                </a:lnTo>
                <a:cubicBezTo>
                  <a:pt x="4073773" y="0"/>
                  <a:pt x="4179108" y="105335"/>
                  <a:pt x="4179108" y="235272"/>
                </a:cubicBezTo>
                <a:lnTo>
                  <a:pt x="4179108" y="1176333"/>
                </a:lnTo>
                <a:cubicBezTo>
                  <a:pt x="4179108" y="1306270"/>
                  <a:pt x="4073773" y="1411605"/>
                  <a:pt x="3943836" y="1411605"/>
                </a:cubicBezTo>
                <a:lnTo>
                  <a:pt x="0" y="1411605"/>
                </a:lnTo>
                <a:lnTo>
                  <a:pt x="92071" y="1367253"/>
                </a:lnTo>
                <a:cubicBezTo>
                  <a:pt x="579305" y="1102571"/>
                  <a:pt x="966964" y="677820"/>
                  <a:pt x="1184471" y="163576"/>
                </a:cubicBezTo>
                <a:close/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227F464F-7604-48DD-9ABC-53CE494B68C9}"/>
              </a:ext>
            </a:extLst>
          </p:cNvPr>
          <p:cNvSpPr>
            <a:spLocks/>
          </p:cNvSpPr>
          <p:nvPr/>
        </p:nvSpPr>
        <p:spPr bwMode="auto">
          <a:xfrm>
            <a:off x="838200" y="4322763"/>
            <a:ext cx="4179109" cy="1411605"/>
          </a:xfrm>
          <a:custGeom>
            <a:avLst/>
            <a:gdLst>
              <a:gd name="connsiteX0" fmla="*/ 235272 w 4179109"/>
              <a:gd name="connsiteY0" fmla="*/ 0 h 1411605"/>
              <a:gd name="connsiteX1" fmla="*/ 2934769 w 4179109"/>
              <a:gd name="connsiteY1" fmla="*/ 0 h 1411605"/>
              <a:gd name="connsiteX2" fmla="*/ 2994639 w 4179109"/>
              <a:gd name="connsiteY2" fmla="*/ 163576 h 1411605"/>
              <a:gd name="connsiteX3" fmla="*/ 4087039 w 4179109"/>
              <a:gd name="connsiteY3" fmla="*/ 1367253 h 1411605"/>
              <a:gd name="connsiteX4" fmla="*/ 4179109 w 4179109"/>
              <a:gd name="connsiteY4" fmla="*/ 1411605 h 1411605"/>
              <a:gd name="connsiteX5" fmla="*/ 235272 w 4179109"/>
              <a:gd name="connsiteY5" fmla="*/ 1411605 h 1411605"/>
              <a:gd name="connsiteX6" fmla="*/ 0 w 4179109"/>
              <a:gd name="connsiteY6" fmla="*/ 1176333 h 1411605"/>
              <a:gd name="connsiteX7" fmla="*/ 0 w 4179109"/>
              <a:gd name="connsiteY7" fmla="*/ 235272 h 1411605"/>
              <a:gd name="connsiteX8" fmla="*/ 235272 w 4179109"/>
              <a:gd name="connsiteY8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9109" h="1411605">
                <a:moveTo>
                  <a:pt x="235272" y="0"/>
                </a:moveTo>
                <a:lnTo>
                  <a:pt x="2934769" y="0"/>
                </a:lnTo>
                <a:lnTo>
                  <a:pt x="2994639" y="163576"/>
                </a:lnTo>
                <a:cubicBezTo>
                  <a:pt x="3212146" y="677820"/>
                  <a:pt x="3599805" y="1102571"/>
                  <a:pt x="4087039" y="1367253"/>
                </a:cubicBezTo>
                <a:lnTo>
                  <a:pt x="4179109" y="1411605"/>
                </a:lnTo>
                <a:lnTo>
                  <a:pt x="235272" y="1411605"/>
                </a:lnTo>
                <a:cubicBezTo>
                  <a:pt x="105335" y="1411605"/>
                  <a:pt x="0" y="1306270"/>
                  <a:pt x="0" y="1176333"/>
                </a:cubicBezTo>
                <a:lnTo>
                  <a:pt x="0" y="235272"/>
                </a:lnTo>
                <a:cubicBezTo>
                  <a:pt x="0" y="105335"/>
                  <a:pt x="105335" y="0"/>
                  <a:pt x="235272" y="0"/>
                </a:cubicBezTo>
                <a:close/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2ADE7F65-0143-4548-B499-8B28259382DC}"/>
              </a:ext>
            </a:extLst>
          </p:cNvPr>
          <p:cNvSpPr>
            <a:spLocks/>
          </p:cNvSpPr>
          <p:nvPr/>
        </p:nvSpPr>
        <p:spPr bwMode="auto">
          <a:xfrm>
            <a:off x="7174691" y="1326198"/>
            <a:ext cx="4179108" cy="1411605"/>
          </a:xfrm>
          <a:custGeom>
            <a:avLst/>
            <a:gdLst>
              <a:gd name="connsiteX0" fmla="*/ 0 w 4179108"/>
              <a:gd name="connsiteY0" fmla="*/ 0 h 1411605"/>
              <a:gd name="connsiteX1" fmla="*/ 3943836 w 4179108"/>
              <a:gd name="connsiteY1" fmla="*/ 0 h 1411605"/>
              <a:gd name="connsiteX2" fmla="*/ 4179108 w 4179108"/>
              <a:gd name="connsiteY2" fmla="*/ 235272 h 1411605"/>
              <a:gd name="connsiteX3" fmla="*/ 4179108 w 4179108"/>
              <a:gd name="connsiteY3" fmla="*/ 1176333 h 1411605"/>
              <a:gd name="connsiteX4" fmla="*/ 3943836 w 4179108"/>
              <a:gd name="connsiteY4" fmla="*/ 1411605 h 1411605"/>
              <a:gd name="connsiteX5" fmla="*/ 1244340 w 4179108"/>
              <a:gd name="connsiteY5" fmla="*/ 1411605 h 1411605"/>
              <a:gd name="connsiteX6" fmla="*/ 1184471 w 4179108"/>
              <a:gd name="connsiteY6" fmla="*/ 1248029 h 1411605"/>
              <a:gd name="connsiteX7" fmla="*/ 92071 w 4179108"/>
              <a:gd name="connsiteY7" fmla="*/ 44353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9108" h="1411605">
                <a:moveTo>
                  <a:pt x="0" y="0"/>
                </a:moveTo>
                <a:lnTo>
                  <a:pt x="3943836" y="0"/>
                </a:lnTo>
                <a:cubicBezTo>
                  <a:pt x="4073773" y="0"/>
                  <a:pt x="4179108" y="105335"/>
                  <a:pt x="4179108" y="235272"/>
                </a:cubicBezTo>
                <a:lnTo>
                  <a:pt x="4179108" y="1176333"/>
                </a:lnTo>
                <a:cubicBezTo>
                  <a:pt x="4179108" y="1306270"/>
                  <a:pt x="4073773" y="1411605"/>
                  <a:pt x="3943836" y="1411605"/>
                </a:cubicBezTo>
                <a:lnTo>
                  <a:pt x="1244340" y="1411605"/>
                </a:lnTo>
                <a:lnTo>
                  <a:pt x="1184471" y="1248029"/>
                </a:lnTo>
                <a:cubicBezTo>
                  <a:pt x="966964" y="733786"/>
                  <a:pt x="579305" y="309034"/>
                  <a:pt x="92071" y="44353"/>
                </a:cubicBezTo>
                <a:close/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E47CDA9A-301C-4EA0-865E-E28B8E2F9B9E}"/>
              </a:ext>
            </a:extLst>
          </p:cNvPr>
          <p:cNvSpPr>
            <a:spLocks/>
          </p:cNvSpPr>
          <p:nvPr/>
        </p:nvSpPr>
        <p:spPr bwMode="auto">
          <a:xfrm>
            <a:off x="838200" y="1326198"/>
            <a:ext cx="4179109" cy="1411605"/>
          </a:xfrm>
          <a:custGeom>
            <a:avLst/>
            <a:gdLst>
              <a:gd name="connsiteX0" fmla="*/ 235272 w 4179109"/>
              <a:gd name="connsiteY0" fmla="*/ 0 h 1411605"/>
              <a:gd name="connsiteX1" fmla="*/ 4179109 w 4179109"/>
              <a:gd name="connsiteY1" fmla="*/ 0 h 1411605"/>
              <a:gd name="connsiteX2" fmla="*/ 4087039 w 4179109"/>
              <a:gd name="connsiteY2" fmla="*/ 44353 h 1411605"/>
              <a:gd name="connsiteX3" fmla="*/ 2994639 w 4179109"/>
              <a:gd name="connsiteY3" fmla="*/ 1248029 h 1411605"/>
              <a:gd name="connsiteX4" fmla="*/ 2934769 w 4179109"/>
              <a:gd name="connsiteY4" fmla="*/ 1411605 h 1411605"/>
              <a:gd name="connsiteX5" fmla="*/ 235272 w 4179109"/>
              <a:gd name="connsiteY5" fmla="*/ 1411605 h 1411605"/>
              <a:gd name="connsiteX6" fmla="*/ 0 w 4179109"/>
              <a:gd name="connsiteY6" fmla="*/ 1176333 h 1411605"/>
              <a:gd name="connsiteX7" fmla="*/ 0 w 4179109"/>
              <a:gd name="connsiteY7" fmla="*/ 235272 h 1411605"/>
              <a:gd name="connsiteX8" fmla="*/ 235272 w 4179109"/>
              <a:gd name="connsiteY8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9109" h="1411605">
                <a:moveTo>
                  <a:pt x="235272" y="0"/>
                </a:moveTo>
                <a:lnTo>
                  <a:pt x="4179109" y="0"/>
                </a:lnTo>
                <a:lnTo>
                  <a:pt x="4087039" y="44353"/>
                </a:lnTo>
                <a:cubicBezTo>
                  <a:pt x="3599805" y="309034"/>
                  <a:pt x="3212146" y="733786"/>
                  <a:pt x="2994639" y="1248029"/>
                </a:cubicBezTo>
                <a:lnTo>
                  <a:pt x="2934769" y="1411605"/>
                </a:lnTo>
                <a:lnTo>
                  <a:pt x="235272" y="1411605"/>
                </a:lnTo>
                <a:cubicBezTo>
                  <a:pt x="105335" y="1411605"/>
                  <a:pt x="0" y="1306270"/>
                  <a:pt x="0" y="1176333"/>
                </a:cubicBezTo>
                <a:lnTo>
                  <a:pt x="0" y="235272"/>
                </a:lnTo>
                <a:cubicBezTo>
                  <a:pt x="0" y="105335"/>
                  <a:pt x="105335" y="0"/>
                  <a:pt x="235272" y="0"/>
                </a:cubicBezTo>
                <a:close/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Freeform 21">
            <a:extLst>
              <a:ext uri="{FF2B5EF4-FFF2-40B4-BE49-F238E27FC236}">
                <a16:creationId xmlns:a16="http://schemas.microsoft.com/office/drawing/2014/main" xmlns="" id="{2E861598-DEB8-4580-BEA4-879EDF0CBD1D}"/>
              </a:ext>
            </a:extLst>
          </p:cNvPr>
          <p:cNvSpPr>
            <a:spLocks/>
          </p:cNvSpPr>
          <p:nvPr/>
        </p:nvSpPr>
        <p:spPr bwMode="auto">
          <a:xfrm>
            <a:off x="4143693" y="1577975"/>
            <a:ext cx="1906905" cy="1908969"/>
          </a:xfrm>
          <a:custGeom>
            <a:avLst/>
            <a:gdLst>
              <a:gd name="T0" fmla="*/ 0 w 6864"/>
              <a:gd name="T1" fmla="*/ 6864 h 6864"/>
              <a:gd name="T2" fmla="*/ 6864 w 6864"/>
              <a:gd name="T3" fmla="*/ 0 h 6864"/>
              <a:gd name="T4" fmla="*/ 6864 w 6864"/>
              <a:gd name="T5" fmla="*/ 6864 h 6864"/>
              <a:gd name="T6" fmla="*/ 0 w 6864"/>
              <a:gd name="T7" fmla="*/ 6864 h 6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64" h="6864">
                <a:moveTo>
                  <a:pt x="0" y="6864"/>
                </a:moveTo>
                <a:cubicBezTo>
                  <a:pt x="0" y="3074"/>
                  <a:pt x="3074" y="0"/>
                  <a:pt x="6864" y="0"/>
                </a:cubicBezTo>
                <a:lnTo>
                  <a:pt x="6864" y="6864"/>
                </a:lnTo>
                <a:lnTo>
                  <a:pt x="0" y="6864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xmlns="" id="{77248657-44A6-4FFB-9791-53D61C56E1B9}"/>
              </a:ext>
            </a:extLst>
          </p:cNvPr>
          <p:cNvSpPr>
            <a:spLocks/>
          </p:cNvSpPr>
          <p:nvPr/>
        </p:nvSpPr>
        <p:spPr bwMode="auto">
          <a:xfrm>
            <a:off x="6141403" y="1577975"/>
            <a:ext cx="1906905" cy="1908969"/>
          </a:xfrm>
          <a:custGeom>
            <a:avLst/>
            <a:gdLst>
              <a:gd name="T0" fmla="*/ 0 w 6864"/>
              <a:gd name="T1" fmla="*/ 0 h 6864"/>
              <a:gd name="T2" fmla="*/ 6864 w 6864"/>
              <a:gd name="T3" fmla="*/ 6864 h 6864"/>
              <a:gd name="T4" fmla="*/ 0 w 6864"/>
              <a:gd name="T5" fmla="*/ 6864 h 6864"/>
              <a:gd name="T6" fmla="*/ 0 w 6864"/>
              <a:gd name="T7" fmla="*/ 0 h 6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64" h="6864">
                <a:moveTo>
                  <a:pt x="0" y="0"/>
                </a:moveTo>
                <a:cubicBezTo>
                  <a:pt x="3791" y="0"/>
                  <a:pt x="6864" y="3074"/>
                  <a:pt x="6864" y="6864"/>
                </a:cubicBezTo>
                <a:lnTo>
                  <a:pt x="0" y="68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xmlns="" id="{D1B44529-4846-4D6D-9778-7CBC88C337BD}"/>
              </a:ext>
            </a:extLst>
          </p:cNvPr>
          <p:cNvSpPr>
            <a:spLocks/>
          </p:cNvSpPr>
          <p:nvPr/>
        </p:nvSpPr>
        <p:spPr bwMode="auto">
          <a:xfrm>
            <a:off x="6141403" y="3577749"/>
            <a:ext cx="1906905" cy="1904842"/>
          </a:xfrm>
          <a:custGeom>
            <a:avLst/>
            <a:gdLst>
              <a:gd name="T0" fmla="*/ 6864 w 6864"/>
              <a:gd name="T1" fmla="*/ 0 h 6848"/>
              <a:gd name="T2" fmla="*/ 0 w 6864"/>
              <a:gd name="T3" fmla="*/ 6848 h 6848"/>
              <a:gd name="T4" fmla="*/ 0 w 6864"/>
              <a:gd name="T5" fmla="*/ 0 h 6848"/>
              <a:gd name="T6" fmla="*/ 6864 w 6864"/>
              <a:gd name="T7" fmla="*/ 0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64" h="6848">
                <a:moveTo>
                  <a:pt x="6864" y="0"/>
                </a:moveTo>
                <a:cubicBezTo>
                  <a:pt x="6864" y="3783"/>
                  <a:pt x="3791" y="6848"/>
                  <a:pt x="0" y="6848"/>
                </a:cubicBezTo>
                <a:lnTo>
                  <a:pt x="0" y="0"/>
                </a:lnTo>
                <a:lnTo>
                  <a:pt x="686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27">
            <a:extLst>
              <a:ext uri="{FF2B5EF4-FFF2-40B4-BE49-F238E27FC236}">
                <a16:creationId xmlns:a16="http://schemas.microsoft.com/office/drawing/2014/main" xmlns="" id="{362DFCDC-B661-4AD5-80E1-D3FBFAB20992}"/>
              </a:ext>
            </a:extLst>
          </p:cNvPr>
          <p:cNvSpPr>
            <a:spLocks/>
          </p:cNvSpPr>
          <p:nvPr/>
        </p:nvSpPr>
        <p:spPr bwMode="auto">
          <a:xfrm>
            <a:off x="4143693" y="3577749"/>
            <a:ext cx="1906905" cy="1904842"/>
          </a:xfrm>
          <a:custGeom>
            <a:avLst/>
            <a:gdLst>
              <a:gd name="T0" fmla="*/ 6864 w 6864"/>
              <a:gd name="T1" fmla="*/ 6848 h 6848"/>
              <a:gd name="T2" fmla="*/ 0 w 6864"/>
              <a:gd name="T3" fmla="*/ 0 h 6848"/>
              <a:gd name="T4" fmla="*/ 6864 w 6864"/>
              <a:gd name="T5" fmla="*/ 0 h 6848"/>
              <a:gd name="T6" fmla="*/ 6864 w 6864"/>
              <a:gd name="T7" fmla="*/ 6848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64" h="6848">
                <a:moveTo>
                  <a:pt x="6864" y="6848"/>
                </a:moveTo>
                <a:cubicBezTo>
                  <a:pt x="3074" y="6848"/>
                  <a:pt x="0" y="3783"/>
                  <a:pt x="0" y="0"/>
                </a:cubicBezTo>
                <a:lnTo>
                  <a:pt x="6864" y="0"/>
                </a:lnTo>
                <a:lnTo>
                  <a:pt x="6864" y="6848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" name="Graphic 40" descr="Users">
            <a:extLst>
              <a:ext uri="{FF2B5EF4-FFF2-40B4-BE49-F238E27FC236}">
                <a16:creationId xmlns:a16="http://schemas.microsoft.com/office/drawing/2014/main" xmlns="" id="{B6545B22-50F5-4089-A05F-BCAF42D0F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5308" y="2274407"/>
            <a:ext cx="914400" cy="914400"/>
          </a:xfrm>
          <a:prstGeom prst="rect">
            <a:avLst/>
          </a:prstGeom>
        </p:spPr>
      </p:pic>
      <p:pic>
        <p:nvPicPr>
          <p:cNvPr id="42" name="Graphic 41" descr="Puzzle">
            <a:extLst>
              <a:ext uri="{FF2B5EF4-FFF2-40B4-BE49-F238E27FC236}">
                <a16:creationId xmlns:a16="http://schemas.microsoft.com/office/drawing/2014/main" xmlns="" id="{FE74F76E-E404-40D4-BED1-3588803F53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65308" y="3928544"/>
            <a:ext cx="914400" cy="914400"/>
          </a:xfrm>
          <a:prstGeom prst="rect">
            <a:avLst/>
          </a:prstGeom>
        </p:spPr>
      </p:pic>
      <p:pic>
        <p:nvPicPr>
          <p:cNvPr id="73" name="Graphic 72" descr="Lightbulb">
            <a:extLst>
              <a:ext uri="{FF2B5EF4-FFF2-40B4-BE49-F238E27FC236}">
                <a16:creationId xmlns:a16="http://schemas.microsoft.com/office/drawing/2014/main" xmlns="" id="{4E37C9A2-6464-4C8D-9CD9-8BE137C63E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17379" y="3928544"/>
            <a:ext cx="914400" cy="914400"/>
          </a:xfrm>
          <a:prstGeom prst="rect">
            <a:avLst/>
          </a:prstGeom>
        </p:spPr>
      </p:pic>
      <p:pic>
        <p:nvPicPr>
          <p:cNvPr id="74" name="Graphic 73" descr="Rocket">
            <a:extLst>
              <a:ext uri="{FF2B5EF4-FFF2-40B4-BE49-F238E27FC236}">
                <a16:creationId xmlns:a16="http://schemas.microsoft.com/office/drawing/2014/main" xmlns="" id="{40A58F58-1381-415F-9E0D-BB1A698ACA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717379" y="2290842"/>
            <a:ext cx="914400" cy="9144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2AE5F8D6-FD5D-4A50-AB67-FDA715B8B354}"/>
              </a:ext>
            </a:extLst>
          </p:cNvPr>
          <p:cNvGrpSpPr/>
          <p:nvPr/>
        </p:nvGrpSpPr>
        <p:grpSpPr>
          <a:xfrm>
            <a:off x="8503801" y="1359608"/>
            <a:ext cx="2714941" cy="1228597"/>
            <a:chOff x="8921977" y="1466725"/>
            <a:chExt cx="2937088" cy="122859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CFB6095C-9CC0-42D9-AD6E-2E0DE8192290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id-ID" sz="2400" b="1" cap="all" noProof="1">
                  <a:solidFill>
                    <a:schemeClr val="bg1"/>
                  </a:solidFill>
                </a:rPr>
                <a:t>masyarakat</a:t>
              </a:r>
              <a:endParaRPr lang="en-US" sz="2400" b="1" cap="all" noProof="1">
                <a:solidFill>
                  <a:schemeClr val="bg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ED485E2B-C23F-4750-B276-FBA3EEFB3436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7694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id-ID" sz="1100" noProof="1">
                  <a:solidFill>
                    <a:schemeClr val="bg1"/>
                  </a:solidFill>
                </a:rPr>
                <a:t>PEMERINTAH DESA, FMPP KABUPATEN, FMPP KECAMATAN, FMM DESA, KOMUNITAS MASYARAKAT KAB. MAGELANG DI LUAR DAERAH DAN LUAR NEGERI</a:t>
              </a:r>
              <a:endParaRPr lang="en-US" sz="11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A85763E6-4F42-44E6-8A19-FB9E7772CA89}"/>
              </a:ext>
            </a:extLst>
          </p:cNvPr>
          <p:cNvGrpSpPr/>
          <p:nvPr/>
        </p:nvGrpSpPr>
        <p:grpSpPr>
          <a:xfrm>
            <a:off x="990298" y="1386923"/>
            <a:ext cx="3393441" cy="828488"/>
            <a:chOff x="8921976" y="1466725"/>
            <a:chExt cx="3671106" cy="82848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859A296-04A2-4A93-BA56-5E69A717119E}"/>
                </a:ext>
              </a:extLst>
            </p:cNvPr>
            <p:cNvSpPr txBox="1"/>
            <p:nvPr/>
          </p:nvSpPr>
          <p:spPr>
            <a:xfrm>
              <a:off x="8921976" y="1466725"/>
              <a:ext cx="3671106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id-ID" sz="2400" b="1" cap="all" noProof="1">
                  <a:solidFill>
                    <a:schemeClr val="bg1"/>
                  </a:solidFill>
                </a:rPr>
                <a:t>Pemerintah kabupaten</a:t>
              </a:r>
              <a:endParaRPr lang="en-US" sz="2400" b="1" cap="all" noProof="1">
                <a:solidFill>
                  <a:schemeClr val="bg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53B1695C-55AC-495C-A733-DA843288B28B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id-ID" noProof="1">
                  <a:solidFill>
                    <a:schemeClr val="bg1"/>
                  </a:solidFill>
                </a:rPr>
                <a:t>OPD terkait</a:t>
              </a:r>
              <a:endParaRPr lang="en-US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A187A497-F75B-4628-98CE-453C97E2DAAC}"/>
              </a:ext>
            </a:extLst>
          </p:cNvPr>
          <p:cNvGrpSpPr/>
          <p:nvPr/>
        </p:nvGrpSpPr>
        <p:grpSpPr>
          <a:xfrm>
            <a:off x="1009933" y="4249473"/>
            <a:ext cx="2714941" cy="1291479"/>
            <a:chOff x="8921977" y="165823"/>
            <a:chExt cx="2937088" cy="273926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0CC17D19-7702-4E3C-9721-00FFDAF77EDF}"/>
                </a:ext>
              </a:extLst>
            </p:cNvPr>
            <p:cNvSpPr txBox="1"/>
            <p:nvPr/>
          </p:nvSpPr>
          <p:spPr>
            <a:xfrm>
              <a:off x="8921977" y="165823"/>
              <a:ext cx="2937088" cy="176256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id-ID" sz="2400" b="1" cap="all" noProof="1">
                  <a:solidFill>
                    <a:schemeClr val="bg1"/>
                  </a:solidFill>
                </a:rPr>
                <a:t>Media cetak dan online</a:t>
              </a:r>
              <a:endParaRPr lang="en-US" sz="2400" b="1" cap="all" noProof="1">
                <a:solidFill>
                  <a:schemeClr val="bg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A4D142E7-0812-4B0E-B2C5-553700EE54AC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97920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id-ID" sz="1200" noProof="1">
                  <a:solidFill>
                    <a:schemeClr val="bg1"/>
                  </a:solidFill>
                </a:rPr>
                <a:t>SURAT KABAR, TELEVISI, RADIO GERMILANG DLL</a:t>
              </a:r>
              <a:endParaRPr lang="en-US" sz="12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43FD9A4C-BEAC-4863-9B5F-E7A0CF247E53}"/>
              </a:ext>
            </a:extLst>
          </p:cNvPr>
          <p:cNvGrpSpPr/>
          <p:nvPr/>
        </p:nvGrpSpPr>
        <p:grpSpPr>
          <a:xfrm>
            <a:off x="8503801" y="4388610"/>
            <a:ext cx="2714941" cy="920821"/>
            <a:chOff x="8921977" y="1466725"/>
            <a:chExt cx="2937088" cy="920821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2696A798-BC2E-484B-8100-52F130C8A06E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id-ID" sz="2400" b="1" cap="all" noProof="1">
                  <a:solidFill>
                    <a:schemeClr val="bg1"/>
                  </a:solidFill>
                </a:rPr>
                <a:t>Dunia usaha</a:t>
              </a:r>
              <a:endParaRPr lang="en-US" sz="2400" b="1" cap="all" noProof="1">
                <a:solidFill>
                  <a:schemeClr val="bg1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FB7AD950-4896-49CC-BB99-91D17569FA03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id-ID" sz="1200" noProof="1">
                  <a:solidFill>
                    <a:schemeClr val="bg1"/>
                  </a:solidFill>
                </a:rPr>
                <a:t>BUMD, BANK, PERUSAHAAN DI KABUPATEN MAGELANG</a:t>
              </a:r>
              <a:endParaRPr lang="en-US" sz="12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9F0C33A-077D-4352-9948-A97AF9024E90}"/>
              </a:ext>
            </a:extLst>
          </p:cNvPr>
          <p:cNvGrpSpPr/>
          <p:nvPr/>
        </p:nvGrpSpPr>
        <p:grpSpPr>
          <a:xfrm>
            <a:off x="5663093" y="2991537"/>
            <a:ext cx="775010" cy="1098536"/>
            <a:chOff x="5663093" y="2963711"/>
            <a:chExt cx="775010" cy="1098536"/>
          </a:xfrm>
          <a:solidFill>
            <a:schemeClr val="tx2"/>
          </a:solidFill>
        </p:grpSpPr>
        <p:sp>
          <p:nvSpPr>
            <p:cNvPr id="3" name="Arrow: Circular 2">
              <a:extLst>
                <a:ext uri="{FF2B5EF4-FFF2-40B4-BE49-F238E27FC236}">
                  <a16:creationId xmlns:a16="http://schemas.microsoft.com/office/drawing/2014/main" xmlns="" id="{93300CF3-AA86-48C8-979E-4FA8F84D7072}"/>
                </a:ext>
              </a:extLst>
            </p:cNvPr>
            <p:cNvSpPr/>
            <p:nvPr/>
          </p:nvSpPr>
          <p:spPr>
            <a:xfrm>
              <a:off x="5663093" y="2963711"/>
              <a:ext cx="775010" cy="775010"/>
            </a:xfrm>
            <a:prstGeom prst="circular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Arrow: Circular 86">
              <a:extLst>
                <a:ext uri="{FF2B5EF4-FFF2-40B4-BE49-F238E27FC236}">
                  <a16:creationId xmlns:a16="http://schemas.microsoft.com/office/drawing/2014/main" xmlns="" id="{5B305F73-7435-4495-AE47-2E3097E01F0D}"/>
                </a:ext>
              </a:extLst>
            </p:cNvPr>
            <p:cNvSpPr/>
            <p:nvPr/>
          </p:nvSpPr>
          <p:spPr>
            <a:xfrm rot="10800000">
              <a:off x="5663093" y="3287237"/>
              <a:ext cx="775010" cy="775010"/>
            </a:xfrm>
            <a:prstGeom prst="circular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66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12" name="suctio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1002</Words>
  <Application>Microsoft Office PowerPoint</Application>
  <PresentationFormat>Custom</PresentationFormat>
  <Paragraphs>229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Cover and End Slide Master</vt:lpstr>
      <vt:lpstr>PROGRAM PENANGANAN ANAK TIDAK SEKOLAH</vt:lpstr>
      <vt:lpstr>REGULASI ATS</vt:lpstr>
      <vt:lpstr>Strategi Nasional Penanganan  Anak Tidak Sekolah  (Stranas ATS)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KETERLIBATAN MULTI PIHAK DALAM ATS</vt:lpstr>
      <vt:lpstr>PowerPoint Presentation</vt:lpstr>
      <vt:lpstr>PowerPoint Presentation</vt:lpstr>
      <vt:lpstr>Faktor- Faktor Penyebab ATS</vt:lpstr>
      <vt:lpstr>Keberlanjutan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GERAKAN KEMBALI BERSEKOLAH</dc:title>
  <dc:creator>Bayu Setiawan</dc:creator>
  <cp:lastModifiedBy>lenovo</cp:lastModifiedBy>
  <cp:revision>55</cp:revision>
  <cp:lastPrinted>2020-11-03T09:34:45Z</cp:lastPrinted>
  <dcterms:created xsi:type="dcterms:W3CDTF">2020-07-13T09:12:29Z</dcterms:created>
  <dcterms:modified xsi:type="dcterms:W3CDTF">2022-12-28T03:55:08Z</dcterms:modified>
</cp:coreProperties>
</file>